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8" r:id="rId2"/>
    <p:sldId id="288" r:id="rId3"/>
    <p:sldId id="287" r:id="rId4"/>
    <p:sldId id="323" r:id="rId5"/>
    <p:sldId id="324" r:id="rId6"/>
    <p:sldId id="391" r:id="rId7"/>
    <p:sldId id="289" r:id="rId8"/>
    <p:sldId id="291" r:id="rId9"/>
    <p:sldId id="260" r:id="rId10"/>
    <p:sldId id="264" r:id="rId11"/>
    <p:sldId id="265" r:id="rId12"/>
    <p:sldId id="292" r:id="rId13"/>
    <p:sldId id="266" r:id="rId14"/>
    <p:sldId id="293" r:id="rId15"/>
    <p:sldId id="295" r:id="rId16"/>
    <p:sldId id="296" r:id="rId17"/>
    <p:sldId id="297" r:id="rId18"/>
    <p:sldId id="298" r:id="rId19"/>
    <p:sldId id="271" r:id="rId20"/>
    <p:sldId id="367" r:id="rId21"/>
    <p:sldId id="368" r:id="rId22"/>
    <p:sldId id="390" r:id="rId23"/>
    <p:sldId id="369" r:id="rId24"/>
    <p:sldId id="299" r:id="rId25"/>
    <p:sldId id="275" r:id="rId26"/>
    <p:sldId id="276" r:id="rId27"/>
    <p:sldId id="277" r:id="rId28"/>
    <p:sldId id="278" r:id="rId29"/>
    <p:sldId id="300" r:id="rId30"/>
    <p:sldId id="279" r:id="rId31"/>
    <p:sldId id="302" r:id="rId32"/>
    <p:sldId id="280" r:id="rId33"/>
    <p:sldId id="325" r:id="rId34"/>
    <p:sldId id="326" r:id="rId35"/>
    <p:sldId id="327" r:id="rId36"/>
    <p:sldId id="304" r:id="rId37"/>
    <p:sldId id="329" r:id="rId38"/>
    <p:sldId id="332" r:id="rId39"/>
    <p:sldId id="333" r:id="rId40"/>
    <p:sldId id="338" r:id="rId41"/>
    <p:sldId id="335" r:id="rId42"/>
    <p:sldId id="339" r:id="rId43"/>
    <p:sldId id="336" r:id="rId44"/>
    <p:sldId id="337" r:id="rId45"/>
    <p:sldId id="340" r:id="rId46"/>
    <p:sldId id="307" r:id="rId47"/>
    <p:sldId id="347" r:id="rId48"/>
    <p:sldId id="348" r:id="rId49"/>
    <p:sldId id="349" r:id="rId50"/>
    <p:sldId id="334" r:id="rId51"/>
    <p:sldId id="331" r:id="rId52"/>
    <p:sldId id="354" r:id="rId53"/>
    <p:sldId id="318" r:id="rId54"/>
    <p:sldId id="320" r:id="rId55"/>
    <p:sldId id="357" r:id="rId56"/>
    <p:sldId id="355" r:id="rId57"/>
    <p:sldId id="321" r:id="rId58"/>
    <p:sldId id="377" r:id="rId59"/>
    <p:sldId id="379" r:id="rId60"/>
    <p:sldId id="393" r:id="rId61"/>
    <p:sldId id="380" r:id="rId62"/>
    <p:sldId id="382" r:id="rId63"/>
    <p:sldId id="383" r:id="rId64"/>
    <p:sldId id="311" r:id="rId65"/>
    <p:sldId id="384" r:id="rId66"/>
    <p:sldId id="386" r:id="rId67"/>
    <p:sldId id="387" r:id="rId68"/>
    <p:sldId id="388" r:id="rId69"/>
    <p:sldId id="389" r:id="rId70"/>
    <p:sldId id="392" r:id="rId7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309" autoAdjust="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4.wmf"/><Relationship Id="rId7" Type="http://schemas.openxmlformats.org/officeDocument/2006/relationships/image" Target="../media/image55.wmf"/><Relationship Id="rId2" Type="http://schemas.openxmlformats.org/officeDocument/2006/relationships/image" Target="../media/image67.wmf"/><Relationship Id="rId1" Type="http://schemas.openxmlformats.org/officeDocument/2006/relationships/image" Target="../media/image32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60.wmf"/><Relationship Id="rId7" Type="http://schemas.openxmlformats.org/officeDocument/2006/relationships/image" Target="../media/image76.wmf"/><Relationship Id="rId12" Type="http://schemas.openxmlformats.org/officeDocument/2006/relationships/image" Target="../media/image70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11" Type="http://schemas.openxmlformats.org/officeDocument/2006/relationships/image" Target="../media/image68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73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60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72.wmf"/><Relationship Id="rId5" Type="http://schemas.openxmlformats.org/officeDocument/2006/relationships/image" Target="../media/image84.wmf"/><Relationship Id="rId15" Type="http://schemas.openxmlformats.org/officeDocument/2006/relationships/image" Target="../media/image70.wmf"/><Relationship Id="rId10" Type="http://schemas.openxmlformats.org/officeDocument/2006/relationships/image" Target="../media/image71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Relationship Id="rId1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3" Type="http://schemas.openxmlformats.org/officeDocument/2006/relationships/image" Target="../media/image72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71.wmf"/><Relationship Id="rId16" Type="http://schemas.openxmlformats.org/officeDocument/2006/relationships/image" Target="../media/image70.wmf"/><Relationship Id="rId1" Type="http://schemas.openxmlformats.org/officeDocument/2006/relationships/image" Target="../media/image89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73.wmf"/><Relationship Id="rId15" Type="http://schemas.openxmlformats.org/officeDocument/2006/relationships/image" Target="../media/image68.wmf"/><Relationship Id="rId10" Type="http://schemas.openxmlformats.org/officeDocument/2006/relationships/image" Target="../media/image94.wmf"/><Relationship Id="rId4" Type="http://schemas.openxmlformats.org/officeDocument/2006/relationships/image" Target="../media/image60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60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72.wmf"/><Relationship Id="rId16" Type="http://schemas.openxmlformats.org/officeDocument/2006/relationships/image" Target="../media/image70.wmf"/><Relationship Id="rId1" Type="http://schemas.openxmlformats.org/officeDocument/2006/relationships/image" Target="../media/image71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5" Type="http://schemas.openxmlformats.org/officeDocument/2006/relationships/image" Target="../media/image68.wmf"/><Relationship Id="rId10" Type="http://schemas.openxmlformats.org/officeDocument/2006/relationships/image" Target="../media/image104.wmf"/><Relationship Id="rId4" Type="http://schemas.openxmlformats.org/officeDocument/2006/relationships/image" Target="../media/image73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9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12" Type="http://schemas.openxmlformats.org/officeDocument/2006/relationships/image" Target="../media/image128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27.wmf"/><Relationship Id="rId5" Type="http://schemas.openxmlformats.org/officeDocument/2006/relationships/image" Target="../media/image12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Relationship Id="rId14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3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12" Type="http://schemas.openxmlformats.org/officeDocument/2006/relationships/image" Target="../media/image14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29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Relationship Id="rId14" Type="http://schemas.openxmlformats.org/officeDocument/2006/relationships/image" Target="../media/image14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19.wmf"/><Relationship Id="rId7" Type="http://schemas.openxmlformats.org/officeDocument/2006/relationships/image" Target="../media/image145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49.wmf"/><Relationship Id="rId5" Type="http://schemas.openxmlformats.org/officeDocument/2006/relationships/image" Target="../media/image121.wmf"/><Relationship Id="rId10" Type="http://schemas.openxmlformats.org/officeDocument/2006/relationships/image" Target="../media/image148.wmf"/><Relationship Id="rId4" Type="http://schemas.openxmlformats.org/officeDocument/2006/relationships/image" Target="../media/image120.wmf"/><Relationship Id="rId9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0.wmf"/><Relationship Id="rId7" Type="http://schemas.openxmlformats.org/officeDocument/2006/relationships/image" Target="../media/image145.wmf"/><Relationship Id="rId12" Type="http://schemas.openxmlformats.org/officeDocument/2006/relationships/image" Target="../media/image156.wmf"/><Relationship Id="rId2" Type="http://schemas.openxmlformats.org/officeDocument/2006/relationships/image" Target="../media/image134.wmf"/><Relationship Id="rId1" Type="http://schemas.openxmlformats.org/officeDocument/2006/relationships/image" Target="../media/image150.wmf"/><Relationship Id="rId6" Type="http://schemas.openxmlformats.org/officeDocument/2006/relationships/image" Target="../media/image151.wmf"/><Relationship Id="rId11" Type="http://schemas.openxmlformats.org/officeDocument/2006/relationships/image" Target="../media/image155.wmf"/><Relationship Id="rId5" Type="http://schemas.openxmlformats.org/officeDocument/2006/relationships/image" Target="../media/image142.wmf"/><Relationship Id="rId10" Type="http://schemas.openxmlformats.org/officeDocument/2006/relationships/image" Target="../media/image154.wmf"/><Relationship Id="rId4" Type="http://schemas.openxmlformats.org/officeDocument/2006/relationships/image" Target="../media/image141.wmf"/><Relationship Id="rId9" Type="http://schemas.openxmlformats.org/officeDocument/2006/relationships/image" Target="../media/image15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9" Type="http://schemas.openxmlformats.org/officeDocument/2006/relationships/image" Target="../media/image16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65.wmf"/><Relationship Id="rId6" Type="http://schemas.openxmlformats.org/officeDocument/2006/relationships/image" Target="../media/image171.wmf"/><Relationship Id="rId11" Type="http://schemas.openxmlformats.org/officeDocument/2006/relationships/image" Target="../media/image166.wmf"/><Relationship Id="rId5" Type="http://schemas.openxmlformats.org/officeDocument/2006/relationships/image" Target="../media/image170.wmf"/><Relationship Id="rId10" Type="http://schemas.openxmlformats.org/officeDocument/2006/relationships/image" Target="../media/image160.wmf"/><Relationship Id="rId4" Type="http://schemas.openxmlformats.org/officeDocument/2006/relationships/image" Target="../media/image169.wmf"/><Relationship Id="rId9" Type="http://schemas.openxmlformats.org/officeDocument/2006/relationships/image" Target="../media/image15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58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12" Type="http://schemas.openxmlformats.org/officeDocument/2006/relationships/image" Target="../media/image184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11" Type="http://schemas.openxmlformats.org/officeDocument/2006/relationships/image" Target="../media/image183.wmf"/><Relationship Id="rId5" Type="http://schemas.openxmlformats.org/officeDocument/2006/relationships/image" Target="../media/image177.wmf"/><Relationship Id="rId15" Type="http://schemas.openxmlformats.org/officeDocument/2006/relationships/image" Target="../media/image160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Relationship Id="rId14" Type="http://schemas.openxmlformats.org/officeDocument/2006/relationships/image" Target="../media/image15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2.wmf"/><Relationship Id="rId18" Type="http://schemas.openxmlformats.org/officeDocument/2006/relationships/image" Target="../media/image194.wmf"/><Relationship Id="rId3" Type="http://schemas.openxmlformats.org/officeDocument/2006/relationships/image" Target="../media/image176.wmf"/><Relationship Id="rId7" Type="http://schemas.openxmlformats.org/officeDocument/2006/relationships/image" Target="../media/image174.wmf"/><Relationship Id="rId12" Type="http://schemas.openxmlformats.org/officeDocument/2006/relationships/image" Target="../media/image191.wmf"/><Relationship Id="rId17" Type="http://schemas.openxmlformats.org/officeDocument/2006/relationships/image" Target="../media/image183.wmf"/><Relationship Id="rId2" Type="http://schemas.openxmlformats.org/officeDocument/2006/relationships/image" Target="../media/image175.wmf"/><Relationship Id="rId16" Type="http://schemas.openxmlformats.org/officeDocument/2006/relationships/image" Target="../media/image182.wmf"/><Relationship Id="rId20" Type="http://schemas.openxmlformats.org/officeDocument/2006/relationships/image" Target="../media/image196.wmf"/><Relationship Id="rId1" Type="http://schemas.openxmlformats.org/officeDocument/2006/relationships/image" Target="../media/image186.wmf"/><Relationship Id="rId6" Type="http://schemas.openxmlformats.org/officeDocument/2006/relationships/image" Target="../media/image173.wmf"/><Relationship Id="rId11" Type="http://schemas.openxmlformats.org/officeDocument/2006/relationships/image" Target="../media/image190.wmf"/><Relationship Id="rId5" Type="http://schemas.openxmlformats.org/officeDocument/2006/relationships/image" Target="../media/image178.wmf"/><Relationship Id="rId15" Type="http://schemas.openxmlformats.org/officeDocument/2006/relationships/image" Target="../media/image181.wmf"/><Relationship Id="rId10" Type="http://schemas.openxmlformats.org/officeDocument/2006/relationships/image" Target="../media/image189.wmf"/><Relationship Id="rId19" Type="http://schemas.openxmlformats.org/officeDocument/2006/relationships/image" Target="../media/image195.wmf"/><Relationship Id="rId4" Type="http://schemas.openxmlformats.org/officeDocument/2006/relationships/image" Target="../media/image177.wmf"/><Relationship Id="rId9" Type="http://schemas.openxmlformats.org/officeDocument/2006/relationships/image" Target="../media/image188.wmf"/><Relationship Id="rId14" Type="http://schemas.openxmlformats.org/officeDocument/2006/relationships/image" Target="../media/image19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99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12" Type="http://schemas.openxmlformats.org/officeDocument/2006/relationships/image" Target="../media/image198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11" Type="http://schemas.openxmlformats.org/officeDocument/2006/relationships/image" Target="../media/image197.wmf"/><Relationship Id="rId5" Type="http://schemas.openxmlformats.org/officeDocument/2006/relationships/image" Target="../media/image179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83.wmf"/><Relationship Id="rId14" Type="http://schemas.openxmlformats.org/officeDocument/2006/relationships/image" Target="../media/image20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203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12" Type="http://schemas.openxmlformats.org/officeDocument/2006/relationships/image" Target="../media/image202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11" Type="http://schemas.openxmlformats.org/officeDocument/2006/relationships/image" Target="../media/image201.wmf"/><Relationship Id="rId5" Type="http://schemas.openxmlformats.org/officeDocument/2006/relationships/image" Target="../media/image179.wmf"/><Relationship Id="rId15" Type="http://schemas.openxmlformats.org/officeDocument/2006/relationships/image" Target="../media/image205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83.wmf"/><Relationship Id="rId14" Type="http://schemas.openxmlformats.org/officeDocument/2006/relationships/image" Target="../media/image20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211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image" Target="../media/image220.wmf"/><Relationship Id="rId3" Type="http://schemas.openxmlformats.org/officeDocument/2006/relationships/image" Target="../media/image184.wmf"/><Relationship Id="rId7" Type="http://schemas.openxmlformats.org/officeDocument/2006/relationships/image" Target="../media/image214.wmf"/><Relationship Id="rId12" Type="http://schemas.openxmlformats.org/officeDocument/2006/relationships/image" Target="../media/image219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60.wmf"/><Relationship Id="rId11" Type="http://schemas.openxmlformats.org/officeDocument/2006/relationships/image" Target="../media/image218.wmf"/><Relationship Id="rId5" Type="http://schemas.openxmlformats.org/officeDocument/2006/relationships/image" Target="../media/image159.wmf"/><Relationship Id="rId15" Type="http://schemas.openxmlformats.org/officeDocument/2006/relationships/image" Target="../media/image222.wmf"/><Relationship Id="rId10" Type="http://schemas.openxmlformats.org/officeDocument/2006/relationships/image" Target="../media/image217.wmf"/><Relationship Id="rId4" Type="http://schemas.openxmlformats.org/officeDocument/2006/relationships/image" Target="../media/image158.wmf"/><Relationship Id="rId9" Type="http://schemas.openxmlformats.org/officeDocument/2006/relationships/image" Target="../media/image216.wmf"/><Relationship Id="rId14" Type="http://schemas.openxmlformats.org/officeDocument/2006/relationships/image" Target="../media/image22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31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12" Type="http://schemas.openxmlformats.org/officeDocument/2006/relationships/image" Target="../media/image230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24.wmf"/><Relationship Id="rId11" Type="http://schemas.openxmlformats.org/officeDocument/2006/relationships/image" Target="../media/image229.wmf"/><Relationship Id="rId5" Type="http://schemas.openxmlformats.org/officeDocument/2006/relationships/image" Target="../media/image223.w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Relationship Id="rId14" Type="http://schemas.openxmlformats.org/officeDocument/2006/relationships/image" Target="../media/image2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35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12" Type="http://schemas.openxmlformats.org/officeDocument/2006/relationships/image" Target="../media/image234.wmf"/><Relationship Id="rId2" Type="http://schemas.openxmlformats.org/officeDocument/2006/relationships/image" Target="../media/image215.wmf"/><Relationship Id="rId16" Type="http://schemas.openxmlformats.org/officeDocument/2006/relationships/image" Target="../media/image228.wmf"/><Relationship Id="rId1" Type="http://schemas.openxmlformats.org/officeDocument/2006/relationships/image" Target="../media/image214.wmf"/><Relationship Id="rId6" Type="http://schemas.openxmlformats.org/officeDocument/2006/relationships/image" Target="../media/image224.wmf"/><Relationship Id="rId11" Type="http://schemas.openxmlformats.org/officeDocument/2006/relationships/image" Target="../media/image233.wmf"/><Relationship Id="rId5" Type="http://schemas.openxmlformats.org/officeDocument/2006/relationships/image" Target="../media/image223.wmf"/><Relationship Id="rId15" Type="http://schemas.openxmlformats.org/officeDocument/2006/relationships/image" Target="../media/image237.wmf"/><Relationship Id="rId10" Type="http://schemas.openxmlformats.org/officeDocument/2006/relationships/image" Target="../media/image229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Relationship Id="rId14" Type="http://schemas.openxmlformats.org/officeDocument/2006/relationships/image" Target="../media/image23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238.wmf"/><Relationship Id="rId5" Type="http://schemas.openxmlformats.org/officeDocument/2006/relationships/image" Target="../media/image172.wmf"/><Relationship Id="rId4" Type="http://schemas.openxmlformats.org/officeDocument/2006/relationships/image" Target="../media/image23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238.wmf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3" Type="http://schemas.openxmlformats.org/officeDocument/2006/relationships/image" Target="../media/image244.wmf"/><Relationship Id="rId7" Type="http://schemas.openxmlformats.org/officeDocument/2006/relationships/image" Target="../media/image248.wmf"/><Relationship Id="rId12" Type="http://schemas.openxmlformats.org/officeDocument/2006/relationships/image" Target="../media/image252.wmf"/><Relationship Id="rId2" Type="http://schemas.openxmlformats.org/officeDocument/2006/relationships/image" Target="../media/image243.wmf"/><Relationship Id="rId1" Type="http://schemas.openxmlformats.org/officeDocument/2006/relationships/image" Target="../media/image239.wmf"/><Relationship Id="rId6" Type="http://schemas.openxmlformats.org/officeDocument/2006/relationships/image" Target="../media/image247.wmf"/><Relationship Id="rId11" Type="http://schemas.openxmlformats.org/officeDocument/2006/relationships/image" Target="../media/image241.wmf"/><Relationship Id="rId5" Type="http://schemas.openxmlformats.org/officeDocument/2006/relationships/image" Target="../media/image246.wmf"/><Relationship Id="rId10" Type="http://schemas.openxmlformats.org/officeDocument/2006/relationships/image" Target="../media/image251.wmf"/><Relationship Id="rId4" Type="http://schemas.openxmlformats.org/officeDocument/2006/relationships/image" Target="../media/image245.wmf"/><Relationship Id="rId9" Type="http://schemas.openxmlformats.org/officeDocument/2006/relationships/image" Target="../media/image250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image" Target="../media/image241.wmf"/><Relationship Id="rId7" Type="http://schemas.openxmlformats.org/officeDocument/2006/relationships/image" Target="../media/image258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57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2" Type="http://schemas.openxmlformats.org/officeDocument/2006/relationships/image" Target="../media/image260.wmf"/><Relationship Id="rId1" Type="http://schemas.openxmlformats.org/officeDocument/2006/relationships/image" Target="../media/image175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10" Type="http://schemas.openxmlformats.org/officeDocument/2006/relationships/image" Target="../media/image268.wmf"/><Relationship Id="rId4" Type="http://schemas.openxmlformats.org/officeDocument/2006/relationships/image" Target="../media/image262.wmf"/><Relationship Id="rId9" Type="http://schemas.openxmlformats.org/officeDocument/2006/relationships/image" Target="../media/image26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7" Type="http://schemas.openxmlformats.org/officeDocument/2006/relationships/image" Target="../media/image273.wmf"/><Relationship Id="rId2" Type="http://schemas.openxmlformats.org/officeDocument/2006/relationships/image" Target="../media/image261.wmf"/><Relationship Id="rId1" Type="http://schemas.openxmlformats.org/officeDocument/2006/relationships/image" Target="../media/image269.wmf"/><Relationship Id="rId6" Type="http://schemas.openxmlformats.org/officeDocument/2006/relationships/image" Target="../media/image272.wmf"/><Relationship Id="rId5" Type="http://schemas.openxmlformats.org/officeDocument/2006/relationships/image" Target="../media/image271.wmf"/><Relationship Id="rId4" Type="http://schemas.openxmlformats.org/officeDocument/2006/relationships/image" Target="../media/image27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4" Type="http://schemas.openxmlformats.org/officeDocument/2006/relationships/image" Target="../media/image27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image" Target="../media/image280.wmf"/><Relationship Id="rId7" Type="http://schemas.openxmlformats.org/officeDocument/2006/relationships/image" Target="../media/image283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Relationship Id="rId6" Type="http://schemas.openxmlformats.org/officeDocument/2006/relationships/image" Target="../media/image282.wmf"/><Relationship Id="rId5" Type="http://schemas.openxmlformats.org/officeDocument/2006/relationships/image" Target="../media/image276.wmf"/><Relationship Id="rId4" Type="http://schemas.openxmlformats.org/officeDocument/2006/relationships/image" Target="../media/image28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175.wmf"/><Relationship Id="rId1" Type="http://schemas.openxmlformats.org/officeDocument/2006/relationships/image" Target="../media/image285.wmf"/><Relationship Id="rId5" Type="http://schemas.openxmlformats.org/officeDocument/2006/relationships/image" Target="../media/image288.wmf"/><Relationship Id="rId4" Type="http://schemas.openxmlformats.org/officeDocument/2006/relationships/image" Target="../media/image28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5.wmf"/><Relationship Id="rId5" Type="http://schemas.openxmlformats.org/officeDocument/2006/relationships/image" Target="../media/image20.wmf"/><Relationship Id="rId10" Type="http://schemas.openxmlformats.org/officeDocument/2006/relationships/image" Target="../media/image1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175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image" Target="../media/image296.wmf"/><Relationship Id="rId7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6" Type="http://schemas.openxmlformats.org/officeDocument/2006/relationships/image" Target="../media/image299.wmf"/><Relationship Id="rId11" Type="http://schemas.openxmlformats.org/officeDocument/2006/relationships/image" Target="../media/image306.wmf"/><Relationship Id="rId5" Type="http://schemas.openxmlformats.org/officeDocument/2006/relationships/image" Target="../media/image298.wmf"/><Relationship Id="rId10" Type="http://schemas.openxmlformats.org/officeDocument/2006/relationships/image" Target="../media/image305.wmf"/><Relationship Id="rId4" Type="http://schemas.openxmlformats.org/officeDocument/2006/relationships/image" Target="../media/image297.wmf"/><Relationship Id="rId9" Type="http://schemas.openxmlformats.org/officeDocument/2006/relationships/image" Target="../media/image30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wmf"/><Relationship Id="rId2" Type="http://schemas.openxmlformats.org/officeDocument/2006/relationships/image" Target="../media/image307.wmf"/><Relationship Id="rId1" Type="http://schemas.openxmlformats.org/officeDocument/2006/relationships/image" Target="../media/image289.wmf"/><Relationship Id="rId4" Type="http://schemas.openxmlformats.org/officeDocument/2006/relationships/image" Target="../media/image30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Relationship Id="rId4" Type="http://schemas.openxmlformats.org/officeDocument/2006/relationships/image" Target="../media/image313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13" Type="http://schemas.openxmlformats.org/officeDocument/2006/relationships/image" Target="../media/image323.wmf"/><Relationship Id="rId3" Type="http://schemas.openxmlformats.org/officeDocument/2006/relationships/image" Target="../media/image160.wmf"/><Relationship Id="rId7" Type="http://schemas.openxmlformats.org/officeDocument/2006/relationships/image" Target="../media/image317.wmf"/><Relationship Id="rId12" Type="http://schemas.openxmlformats.org/officeDocument/2006/relationships/image" Target="../media/image322.wmf"/><Relationship Id="rId2" Type="http://schemas.openxmlformats.org/officeDocument/2006/relationships/image" Target="../media/image159.wmf"/><Relationship Id="rId1" Type="http://schemas.openxmlformats.org/officeDocument/2006/relationships/image" Target="../media/image315.wmf"/><Relationship Id="rId6" Type="http://schemas.openxmlformats.org/officeDocument/2006/relationships/image" Target="../media/image239.wmf"/><Relationship Id="rId11" Type="http://schemas.openxmlformats.org/officeDocument/2006/relationships/image" Target="../media/image321.wmf"/><Relationship Id="rId5" Type="http://schemas.openxmlformats.org/officeDocument/2006/relationships/image" Target="../media/image247.wmf"/><Relationship Id="rId10" Type="http://schemas.openxmlformats.org/officeDocument/2006/relationships/image" Target="../media/image320.wmf"/><Relationship Id="rId4" Type="http://schemas.openxmlformats.org/officeDocument/2006/relationships/image" Target="../media/image316.wmf"/><Relationship Id="rId9" Type="http://schemas.openxmlformats.org/officeDocument/2006/relationships/image" Target="../media/image319.wmf"/><Relationship Id="rId14" Type="http://schemas.openxmlformats.org/officeDocument/2006/relationships/image" Target="../media/image32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325.wmf"/><Relationship Id="rId4" Type="http://schemas.openxmlformats.org/officeDocument/2006/relationships/image" Target="../media/image326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wmf"/><Relationship Id="rId3" Type="http://schemas.openxmlformats.org/officeDocument/2006/relationships/image" Target="../media/image326.wmf"/><Relationship Id="rId7" Type="http://schemas.openxmlformats.org/officeDocument/2006/relationships/image" Target="../media/image330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329.wmf"/><Relationship Id="rId5" Type="http://schemas.openxmlformats.org/officeDocument/2006/relationships/image" Target="../media/image328.wmf"/><Relationship Id="rId4" Type="http://schemas.openxmlformats.org/officeDocument/2006/relationships/image" Target="../media/image327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3" Type="http://schemas.openxmlformats.org/officeDocument/2006/relationships/image" Target="../media/image334.wmf"/><Relationship Id="rId7" Type="http://schemas.openxmlformats.org/officeDocument/2006/relationships/image" Target="../media/image338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Relationship Id="rId6" Type="http://schemas.openxmlformats.org/officeDocument/2006/relationships/image" Target="../media/image337.wmf"/><Relationship Id="rId5" Type="http://schemas.openxmlformats.org/officeDocument/2006/relationships/image" Target="../media/image336.wmf"/><Relationship Id="rId4" Type="http://schemas.openxmlformats.org/officeDocument/2006/relationships/image" Target="../media/image335.wmf"/><Relationship Id="rId9" Type="http://schemas.openxmlformats.org/officeDocument/2006/relationships/image" Target="../media/image34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175.wmf"/><Relationship Id="rId1" Type="http://schemas.openxmlformats.org/officeDocument/2006/relationships/image" Target="../media/image285.wmf"/><Relationship Id="rId5" Type="http://schemas.openxmlformats.org/officeDocument/2006/relationships/image" Target="../media/image341.wmf"/><Relationship Id="rId4" Type="http://schemas.openxmlformats.org/officeDocument/2006/relationships/image" Target="../media/image28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344.wmf"/><Relationship Id="rId1" Type="http://schemas.openxmlformats.org/officeDocument/2006/relationships/image" Target="../media/image343.wmf"/><Relationship Id="rId6" Type="http://schemas.openxmlformats.org/officeDocument/2006/relationships/image" Target="../media/image348.wmf"/><Relationship Id="rId5" Type="http://schemas.openxmlformats.org/officeDocument/2006/relationships/image" Target="../media/image347.wmf"/><Relationship Id="rId4" Type="http://schemas.openxmlformats.org/officeDocument/2006/relationships/image" Target="../media/image34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7" Type="http://schemas.openxmlformats.org/officeDocument/2006/relationships/image" Target="../media/image353.wmf"/><Relationship Id="rId2" Type="http://schemas.openxmlformats.org/officeDocument/2006/relationships/image" Target="../media/image349.wmf"/><Relationship Id="rId1" Type="http://schemas.openxmlformats.org/officeDocument/2006/relationships/image" Target="../media/image326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wmf"/><Relationship Id="rId3" Type="http://schemas.openxmlformats.org/officeDocument/2006/relationships/image" Target="../media/image350.wmf"/><Relationship Id="rId7" Type="http://schemas.openxmlformats.org/officeDocument/2006/relationships/image" Target="../media/image351.wmf"/><Relationship Id="rId12" Type="http://schemas.openxmlformats.org/officeDocument/2006/relationships/image" Target="../media/image360.wmf"/><Relationship Id="rId2" Type="http://schemas.openxmlformats.org/officeDocument/2006/relationships/image" Target="../media/image261.wmf"/><Relationship Id="rId1" Type="http://schemas.openxmlformats.org/officeDocument/2006/relationships/image" Target="../media/image349.wmf"/><Relationship Id="rId6" Type="http://schemas.openxmlformats.org/officeDocument/2006/relationships/image" Target="../media/image355.wmf"/><Relationship Id="rId11" Type="http://schemas.openxmlformats.org/officeDocument/2006/relationships/image" Target="../media/image359.wmf"/><Relationship Id="rId5" Type="http://schemas.openxmlformats.org/officeDocument/2006/relationships/image" Target="../media/image354.wmf"/><Relationship Id="rId10" Type="http://schemas.openxmlformats.org/officeDocument/2006/relationships/image" Target="../media/image358.wmf"/><Relationship Id="rId4" Type="http://schemas.openxmlformats.org/officeDocument/2006/relationships/image" Target="../media/image353.wmf"/><Relationship Id="rId9" Type="http://schemas.openxmlformats.org/officeDocument/2006/relationships/image" Target="../media/image357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wmf"/><Relationship Id="rId3" Type="http://schemas.openxmlformats.org/officeDocument/2006/relationships/image" Target="../media/image350.wmf"/><Relationship Id="rId7" Type="http://schemas.openxmlformats.org/officeDocument/2006/relationships/image" Target="../media/image362.wmf"/><Relationship Id="rId12" Type="http://schemas.openxmlformats.org/officeDocument/2006/relationships/image" Target="../media/image366.wmf"/><Relationship Id="rId2" Type="http://schemas.openxmlformats.org/officeDocument/2006/relationships/image" Target="../media/image261.wmf"/><Relationship Id="rId1" Type="http://schemas.openxmlformats.org/officeDocument/2006/relationships/image" Target="../media/image349.wmf"/><Relationship Id="rId6" Type="http://schemas.openxmlformats.org/officeDocument/2006/relationships/image" Target="../media/image351.wmf"/><Relationship Id="rId11" Type="http://schemas.openxmlformats.org/officeDocument/2006/relationships/image" Target="../media/image365.wmf"/><Relationship Id="rId5" Type="http://schemas.openxmlformats.org/officeDocument/2006/relationships/image" Target="../media/image361.wmf"/><Relationship Id="rId10" Type="http://schemas.openxmlformats.org/officeDocument/2006/relationships/image" Target="../media/image364.wmf"/><Relationship Id="rId4" Type="http://schemas.openxmlformats.org/officeDocument/2006/relationships/image" Target="../media/image353.wmf"/><Relationship Id="rId9" Type="http://schemas.openxmlformats.org/officeDocument/2006/relationships/image" Target="../media/image363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wmf"/><Relationship Id="rId1" Type="http://schemas.openxmlformats.org/officeDocument/2006/relationships/image" Target="../media/image36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0.wmf"/><Relationship Id="rId5" Type="http://schemas.openxmlformats.org/officeDocument/2006/relationships/image" Target="../media/image36.wmf"/><Relationship Id="rId10" Type="http://schemas.openxmlformats.org/officeDocument/2006/relationships/image" Target="../media/image18.wmf"/><Relationship Id="rId4" Type="http://schemas.openxmlformats.org/officeDocument/2006/relationships/image" Target="../media/image35.wmf"/><Relationship Id="rId9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34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DDB3-CA4C-4313-855C-8562F339D881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7831-DA6A-4AD0-903F-AD700234D2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F4CE-A039-48E4-8A4D-C4497B745B0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23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is not the final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93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23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98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How we know a?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67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Reasonable!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6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A1+a2 = -19/8</a:t>
            </a:r>
          </a:p>
          <a:p>
            <a:r>
              <a:rPr lang="en-US" altLang="zh-TW" dirty="0" smtClean="0"/>
              <a:t>2a1+8a2=1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2A1+2a2 = -19/4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6a2=23/4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A2</a:t>
            </a:r>
            <a:r>
              <a:rPr lang="en-US" altLang="zh-TW" baseline="0" dirty="0" smtClean="0"/>
              <a:t> = 23/24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A1 = -19/8 - 23/24=-80/24=-10/3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257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F4CE-A039-48E4-8A4D-C4497B745B00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872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F4CE-A039-48E4-8A4D-C4497B745B00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70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does it looks like?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90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Is R&gt;16</a:t>
            </a:r>
            <a:r>
              <a:rPr lang="en-US" altLang="zh-TW" baseline="0" dirty="0" smtClean="0"/>
              <a:t> always stable?</a:t>
            </a:r>
          </a:p>
          <a:p>
            <a:r>
              <a:rPr lang="en-US" altLang="zh-TW" baseline="0" dirty="0" smtClean="0"/>
              <a:t>Yes, if LC always &gt;0</a:t>
            </a:r>
          </a:p>
          <a:p>
            <a:r>
              <a:rPr lang="en-US" altLang="zh-TW" baseline="0" dirty="0" smtClean="0"/>
              <a:t>No, if LC can &lt; 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56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Cos(a-b) = cos </a:t>
            </a:r>
            <a:r>
              <a:rPr lang="en-US" altLang="zh-TW" dirty="0" err="1" smtClean="0"/>
              <a:t>cos</a:t>
            </a:r>
            <a:r>
              <a:rPr lang="en-US" altLang="zh-TW" dirty="0" smtClean="0"/>
              <a:t> + sin </a:t>
            </a:r>
            <a:r>
              <a:rPr lang="en-US" altLang="zh-TW" dirty="0" err="1" smtClean="0"/>
              <a:t>sin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Show that x=-162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How about </a:t>
            </a:r>
            <a:r>
              <a:rPr lang="en-US" altLang="zh-TW" dirty="0" err="1" smtClean="0"/>
              <a:t>undampped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7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Tip: Check Your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54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Are there any thing wrong?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84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still have forced response!!!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41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7831-DA6A-4AD0-903F-AD700234D25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4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47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69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4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5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9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18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12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64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74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34C4-EC8D-4111-A285-1214FE3C8E40}" type="datetimeFigureOut">
              <a:rPr lang="zh-TW" altLang="en-US" smtClean="0"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9778-1030-4D7A-B351-E151AF73B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5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8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4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3" Type="http://schemas.openxmlformats.org/officeDocument/2006/relationships/image" Target="../media/image26.png"/><Relationship Id="rId21" Type="http://schemas.openxmlformats.org/officeDocument/2006/relationships/image" Target="../media/image63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1.wmf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26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8.wmf"/><Relationship Id="rId5" Type="http://schemas.openxmlformats.org/officeDocument/2006/relationships/image" Target="../media/image32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7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78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76.wmf"/><Relationship Id="rId25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71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87.wmf"/><Relationship Id="rId26" Type="http://schemas.openxmlformats.org/officeDocument/2006/relationships/image" Target="../media/image60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97.bin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10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72.wmf"/><Relationship Id="rId32" Type="http://schemas.openxmlformats.org/officeDocument/2006/relationships/image" Target="../media/image70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28" Type="http://schemas.openxmlformats.org/officeDocument/2006/relationships/image" Target="../media/image73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98.bin"/><Relationship Id="rId31" Type="http://schemas.openxmlformats.org/officeDocument/2006/relationships/oleObject" Target="../embeddings/oleObject104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5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102.bin"/><Relationship Id="rId30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92.wmf"/><Relationship Id="rId26" Type="http://schemas.openxmlformats.org/officeDocument/2006/relationships/image" Target="../media/image96.wmf"/><Relationship Id="rId3" Type="http://schemas.openxmlformats.org/officeDocument/2006/relationships/oleObject" Target="../embeddings/oleObject105.bin"/><Relationship Id="rId21" Type="http://schemas.openxmlformats.org/officeDocument/2006/relationships/oleObject" Target="../embeddings/oleObject114.bin"/><Relationship Id="rId34" Type="http://schemas.openxmlformats.org/officeDocument/2006/relationships/image" Target="../media/image70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3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29" Type="http://schemas.openxmlformats.org/officeDocument/2006/relationships/oleObject" Target="../embeddings/oleObject11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95.wmf"/><Relationship Id="rId32" Type="http://schemas.openxmlformats.org/officeDocument/2006/relationships/image" Target="../media/image68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97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113.bin"/><Relationship Id="rId31" Type="http://schemas.openxmlformats.org/officeDocument/2006/relationships/oleObject" Target="../embeddings/oleObject119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Relationship Id="rId27" Type="http://schemas.openxmlformats.org/officeDocument/2006/relationships/oleObject" Target="../embeddings/oleObject117.bin"/><Relationship Id="rId30" Type="http://schemas.openxmlformats.org/officeDocument/2006/relationships/image" Target="../media/image9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34" Type="http://schemas.openxmlformats.org/officeDocument/2006/relationships/image" Target="../media/image70.wmf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3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105.wmf"/><Relationship Id="rId32" Type="http://schemas.openxmlformats.org/officeDocument/2006/relationships/image" Target="../media/image68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07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129.bin"/><Relationship Id="rId31" Type="http://schemas.openxmlformats.org/officeDocument/2006/relationships/oleObject" Target="../embeddings/oleObject135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0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08.wmf"/><Relationship Id="rId5" Type="http://schemas.openxmlformats.org/officeDocument/2006/relationships/image" Target="../media/image109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15.wmf"/><Relationship Id="rId4" Type="http://schemas.openxmlformats.org/officeDocument/2006/relationships/image" Target="../media/image116.emf"/><Relationship Id="rId9" Type="http://schemas.openxmlformats.org/officeDocument/2006/relationships/oleObject" Target="../embeddings/oleObject1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53.bin"/><Relationship Id="rId26" Type="http://schemas.openxmlformats.org/officeDocument/2006/relationships/oleObject" Target="../embeddings/oleObject157.bin"/><Relationship Id="rId3" Type="http://schemas.openxmlformats.org/officeDocument/2006/relationships/image" Target="../media/image131.png"/><Relationship Id="rId21" Type="http://schemas.openxmlformats.org/officeDocument/2006/relationships/image" Target="../media/image125.w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23.wmf"/><Relationship Id="rId25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29" Type="http://schemas.openxmlformats.org/officeDocument/2006/relationships/image" Target="../media/image129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20.wmf"/><Relationship Id="rId24" Type="http://schemas.openxmlformats.org/officeDocument/2006/relationships/oleObject" Target="../embeddings/oleObject156.bin"/><Relationship Id="rId5" Type="http://schemas.openxmlformats.org/officeDocument/2006/relationships/image" Target="../media/image117.wmf"/><Relationship Id="rId15" Type="http://schemas.openxmlformats.org/officeDocument/2006/relationships/image" Target="../media/image122.wmf"/><Relationship Id="rId23" Type="http://schemas.openxmlformats.org/officeDocument/2006/relationships/image" Target="../media/image126.wmf"/><Relationship Id="rId28" Type="http://schemas.openxmlformats.org/officeDocument/2006/relationships/oleObject" Target="../embeddings/oleObject158.bin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24.wmf"/><Relationship Id="rId31" Type="http://schemas.openxmlformats.org/officeDocument/2006/relationships/image" Target="../media/image130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image" Target="../media/image128.wmf"/><Relationship Id="rId30" Type="http://schemas.openxmlformats.org/officeDocument/2006/relationships/oleObject" Target="../embeddings/oleObject15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39.wmf"/><Relationship Id="rId26" Type="http://schemas.openxmlformats.org/officeDocument/2006/relationships/image" Target="../media/image142.wmf"/><Relationship Id="rId3" Type="http://schemas.openxmlformats.org/officeDocument/2006/relationships/oleObject" Target="../embeddings/oleObject160.bin"/><Relationship Id="rId21" Type="http://schemas.openxmlformats.org/officeDocument/2006/relationships/oleObject" Target="../embeddings/oleObject169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67.bin"/><Relationship Id="rId25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29" Type="http://schemas.openxmlformats.org/officeDocument/2006/relationships/oleObject" Target="../embeddings/oleObject173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64.bin"/><Relationship Id="rId24" Type="http://schemas.openxmlformats.org/officeDocument/2006/relationships/image" Target="../media/image129.wmf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23" Type="http://schemas.openxmlformats.org/officeDocument/2006/relationships/oleObject" Target="../embeddings/oleObject170.bin"/><Relationship Id="rId28" Type="http://schemas.openxmlformats.org/officeDocument/2006/relationships/image" Target="../media/image143.wmf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68.bin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72.bin"/><Relationship Id="rId30" Type="http://schemas.openxmlformats.org/officeDocument/2006/relationships/image" Target="../media/image1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81.bin"/><Relationship Id="rId3" Type="http://schemas.openxmlformats.org/officeDocument/2006/relationships/image" Target="../media/image131.png"/><Relationship Id="rId21" Type="http://schemas.openxmlformats.org/officeDocument/2006/relationships/image" Target="../media/image147.w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45.wmf"/><Relationship Id="rId25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0.bin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120.wmf"/><Relationship Id="rId24" Type="http://schemas.openxmlformats.org/officeDocument/2006/relationships/oleObject" Target="../embeddings/oleObject184.bin"/><Relationship Id="rId5" Type="http://schemas.openxmlformats.org/officeDocument/2006/relationships/image" Target="../media/image117.wmf"/><Relationship Id="rId15" Type="http://schemas.openxmlformats.org/officeDocument/2006/relationships/image" Target="../media/image122.wmf"/><Relationship Id="rId23" Type="http://schemas.openxmlformats.org/officeDocument/2006/relationships/image" Target="../media/image148.wmf"/><Relationship Id="rId10" Type="http://schemas.openxmlformats.org/officeDocument/2006/relationships/oleObject" Target="../embeddings/oleObject177.bin"/><Relationship Id="rId19" Type="http://schemas.openxmlformats.org/officeDocument/2006/relationships/image" Target="../media/image146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79.bin"/><Relationship Id="rId22" Type="http://schemas.openxmlformats.org/officeDocument/2006/relationships/oleObject" Target="../embeddings/oleObject18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90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oleObject" Target="../embeddings/oleObject185.bin"/><Relationship Id="rId21" Type="http://schemas.openxmlformats.org/officeDocument/2006/relationships/oleObject" Target="../embeddings/oleObject194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92.bin"/><Relationship Id="rId25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5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89.bin"/><Relationship Id="rId24" Type="http://schemas.openxmlformats.org/officeDocument/2006/relationships/image" Target="../media/image155.wmf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1.bin"/><Relationship Id="rId23" Type="http://schemas.openxmlformats.org/officeDocument/2006/relationships/oleObject" Target="../embeddings/oleObject195.bin"/><Relationship Id="rId28" Type="http://schemas.openxmlformats.org/officeDocument/2006/relationships/image" Target="../media/image157.wmf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93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151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19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3.png"/><Relationship Id="rId21" Type="http://schemas.openxmlformats.org/officeDocument/2006/relationships/image" Target="../media/image166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20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70.wmf"/><Relationship Id="rId18" Type="http://schemas.openxmlformats.org/officeDocument/2006/relationships/image" Target="../media/image3.png"/><Relationship Id="rId26" Type="http://schemas.openxmlformats.org/officeDocument/2006/relationships/image" Target="../media/image166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15.bin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72.wmf"/><Relationship Id="rId25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69.wmf"/><Relationship Id="rId24" Type="http://schemas.openxmlformats.org/officeDocument/2006/relationships/image" Target="../media/image160.wmf"/><Relationship Id="rId5" Type="http://schemas.openxmlformats.org/officeDocument/2006/relationships/image" Target="../media/image165.wmf"/><Relationship Id="rId15" Type="http://schemas.openxmlformats.org/officeDocument/2006/relationships/image" Target="../media/image171.wmf"/><Relationship Id="rId23" Type="http://schemas.openxmlformats.org/officeDocument/2006/relationships/oleObject" Target="../embeddings/oleObject216.bin"/><Relationship Id="rId10" Type="http://schemas.openxmlformats.org/officeDocument/2006/relationships/oleObject" Target="../embeddings/oleObject210.bin"/><Relationship Id="rId19" Type="http://schemas.openxmlformats.org/officeDocument/2006/relationships/oleObject" Target="../embeddings/oleObject214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212.bin"/><Relationship Id="rId22" Type="http://schemas.openxmlformats.org/officeDocument/2006/relationships/image" Target="../media/image15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177.wmf"/><Relationship Id="rId18" Type="http://schemas.openxmlformats.org/officeDocument/2006/relationships/oleObject" Target="../embeddings/oleObject225.bin"/><Relationship Id="rId26" Type="http://schemas.openxmlformats.org/officeDocument/2006/relationships/image" Target="../media/image183.wmf"/><Relationship Id="rId3" Type="http://schemas.openxmlformats.org/officeDocument/2006/relationships/image" Target="../media/image185.png"/><Relationship Id="rId21" Type="http://schemas.openxmlformats.org/officeDocument/2006/relationships/image" Target="../media/image181.wmf"/><Relationship Id="rId34" Type="http://schemas.openxmlformats.org/officeDocument/2006/relationships/oleObject" Target="../embeddings/oleObject233.bin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79.wmf"/><Relationship Id="rId25" Type="http://schemas.openxmlformats.org/officeDocument/2006/relationships/oleObject" Target="../embeddings/oleObject229.bin"/><Relationship Id="rId33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3.png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76.wmf"/><Relationship Id="rId24" Type="http://schemas.openxmlformats.org/officeDocument/2006/relationships/image" Target="../media/image182.wmf"/><Relationship Id="rId32" Type="http://schemas.openxmlformats.org/officeDocument/2006/relationships/oleObject" Target="../embeddings/oleObject232.bin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23" Type="http://schemas.openxmlformats.org/officeDocument/2006/relationships/oleObject" Target="../embeddings/oleObject228.bin"/><Relationship Id="rId28" Type="http://schemas.openxmlformats.org/officeDocument/2006/relationships/image" Target="../media/image184.wmf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80.wmf"/><Relationship Id="rId31" Type="http://schemas.openxmlformats.org/officeDocument/2006/relationships/image" Target="../media/image158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oleObject" Target="../embeddings/oleObject230.bin"/><Relationship Id="rId30" Type="http://schemas.openxmlformats.org/officeDocument/2006/relationships/oleObject" Target="../embeddings/oleObject231.bin"/><Relationship Id="rId35" Type="http://schemas.openxmlformats.org/officeDocument/2006/relationships/image" Target="../media/image16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178.wmf"/><Relationship Id="rId18" Type="http://schemas.openxmlformats.org/officeDocument/2006/relationships/oleObject" Target="../embeddings/oleObject241.bin"/><Relationship Id="rId26" Type="http://schemas.openxmlformats.org/officeDocument/2006/relationships/oleObject" Target="../embeddings/oleObject245.bin"/><Relationship Id="rId39" Type="http://schemas.openxmlformats.org/officeDocument/2006/relationships/oleObject" Target="../embeddings/oleObject252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88.wmf"/><Relationship Id="rId34" Type="http://schemas.openxmlformats.org/officeDocument/2006/relationships/oleObject" Target="../embeddings/oleObject249.bin"/><Relationship Id="rId42" Type="http://schemas.openxmlformats.org/officeDocument/2006/relationships/image" Target="../media/image195.wmf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174.wmf"/><Relationship Id="rId25" Type="http://schemas.openxmlformats.org/officeDocument/2006/relationships/image" Target="../media/image190.wmf"/><Relationship Id="rId33" Type="http://schemas.openxmlformats.org/officeDocument/2006/relationships/image" Target="../media/image181.wmf"/><Relationship Id="rId38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0.bin"/><Relationship Id="rId20" Type="http://schemas.openxmlformats.org/officeDocument/2006/relationships/oleObject" Target="../embeddings/oleObject242.bin"/><Relationship Id="rId29" Type="http://schemas.openxmlformats.org/officeDocument/2006/relationships/image" Target="../media/image192.wmf"/><Relationship Id="rId41" Type="http://schemas.openxmlformats.org/officeDocument/2006/relationships/oleObject" Target="../embeddings/oleObject25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177.wmf"/><Relationship Id="rId24" Type="http://schemas.openxmlformats.org/officeDocument/2006/relationships/oleObject" Target="../embeddings/oleObject244.bin"/><Relationship Id="rId32" Type="http://schemas.openxmlformats.org/officeDocument/2006/relationships/oleObject" Target="../embeddings/oleObject248.bin"/><Relationship Id="rId37" Type="http://schemas.openxmlformats.org/officeDocument/2006/relationships/oleObject" Target="../embeddings/oleObject251.bin"/><Relationship Id="rId40" Type="http://schemas.openxmlformats.org/officeDocument/2006/relationships/image" Target="../media/image194.wmf"/><Relationship Id="rId5" Type="http://schemas.openxmlformats.org/officeDocument/2006/relationships/image" Target="../media/image186.wmf"/><Relationship Id="rId15" Type="http://schemas.openxmlformats.org/officeDocument/2006/relationships/image" Target="../media/image173.wmf"/><Relationship Id="rId23" Type="http://schemas.openxmlformats.org/officeDocument/2006/relationships/image" Target="../media/image189.wmf"/><Relationship Id="rId28" Type="http://schemas.openxmlformats.org/officeDocument/2006/relationships/oleObject" Target="../embeddings/oleObject246.bin"/><Relationship Id="rId36" Type="http://schemas.openxmlformats.org/officeDocument/2006/relationships/image" Target="../media/image182.wmf"/><Relationship Id="rId10" Type="http://schemas.openxmlformats.org/officeDocument/2006/relationships/oleObject" Target="../embeddings/oleObject237.bin"/><Relationship Id="rId19" Type="http://schemas.openxmlformats.org/officeDocument/2006/relationships/image" Target="../media/image187.wmf"/><Relationship Id="rId31" Type="http://schemas.openxmlformats.org/officeDocument/2006/relationships/image" Target="../media/image193.wmf"/><Relationship Id="rId44" Type="http://schemas.openxmlformats.org/officeDocument/2006/relationships/image" Target="../media/image196.wmf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239.bin"/><Relationship Id="rId22" Type="http://schemas.openxmlformats.org/officeDocument/2006/relationships/oleObject" Target="../embeddings/oleObject243.bin"/><Relationship Id="rId27" Type="http://schemas.openxmlformats.org/officeDocument/2006/relationships/image" Target="../media/image191.wmf"/><Relationship Id="rId30" Type="http://schemas.openxmlformats.org/officeDocument/2006/relationships/oleObject" Target="../embeddings/oleObject247.bin"/><Relationship Id="rId35" Type="http://schemas.openxmlformats.org/officeDocument/2006/relationships/oleObject" Target="../embeddings/oleObject250.bin"/><Relationship Id="rId43" Type="http://schemas.openxmlformats.org/officeDocument/2006/relationships/oleObject" Target="../embeddings/oleObject25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262.bin"/><Relationship Id="rId26" Type="http://schemas.openxmlformats.org/officeDocument/2006/relationships/image" Target="../media/image197.wmf"/><Relationship Id="rId3" Type="http://schemas.openxmlformats.org/officeDocument/2006/relationships/image" Target="../media/image185.png"/><Relationship Id="rId21" Type="http://schemas.openxmlformats.org/officeDocument/2006/relationships/oleObject" Target="../embeddings/oleObject264.bin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259.bin"/><Relationship Id="rId17" Type="http://schemas.openxmlformats.org/officeDocument/2006/relationships/image" Target="../media/image181.wmf"/><Relationship Id="rId25" Type="http://schemas.openxmlformats.org/officeDocument/2006/relationships/oleObject" Target="../embeddings/oleObject26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1.bin"/><Relationship Id="rId20" Type="http://schemas.openxmlformats.org/officeDocument/2006/relationships/image" Target="../media/image182.wmf"/><Relationship Id="rId29" Type="http://schemas.openxmlformats.org/officeDocument/2006/relationships/oleObject" Target="../embeddings/oleObject268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178.wmf"/><Relationship Id="rId24" Type="http://schemas.openxmlformats.org/officeDocument/2006/relationships/image" Target="../media/image184.wmf"/><Relationship Id="rId32" Type="http://schemas.openxmlformats.org/officeDocument/2006/relationships/image" Target="../media/image200.wmf"/><Relationship Id="rId5" Type="http://schemas.openxmlformats.org/officeDocument/2006/relationships/image" Target="../media/image175.wmf"/><Relationship Id="rId15" Type="http://schemas.openxmlformats.org/officeDocument/2006/relationships/image" Target="../media/image180.wmf"/><Relationship Id="rId23" Type="http://schemas.openxmlformats.org/officeDocument/2006/relationships/oleObject" Target="../embeddings/oleObject265.bin"/><Relationship Id="rId28" Type="http://schemas.openxmlformats.org/officeDocument/2006/relationships/image" Target="../media/image198.wmf"/><Relationship Id="rId10" Type="http://schemas.openxmlformats.org/officeDocument/2006/relationships/oleObject" Target="../embeddings/oleObject258.bin"/><Relationship Id="rId19" Type="http://schemas.openxmlformats.org/officeDocument/2006/relationships/oleObject" Target="../embeddings/oleObject263.bin"/><Relationship Id="rId31" Type="http://schemas.openxmlformats.org/officeDocument/2006/relationships/oleObject" Target="../embeddings/oleObject269.bin"/><Relationship Id="rId4" Type="http://schemas.openxmlformats.org/officeDocument/2006/relationships/oleObject" Target="../embeddings/oleObject255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260.bin"/><Relationship Id="rId22" Type="http://schemas.openxmlformats.org/officeDocument/2006/relationships/image" Target="../media/image183.wmf"/><Relationship Id="rId27" Type="http://schemas.openxmlformats.org/officeDocument/2006/relationships/oleObject" Target="../embeddings/oleObject267.bin"/><Relationship Id="rId30" Type="http://schemas.openxmlformats.org/officeDocument/2006/relationships/image" Target="../media/image19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277.bin"/><Relationship Id="rId26" Type="http://schemas.openxmlformats.org/officeDocument/2006/relationships/image" Target="../media/image201.wmf"/><Relationship Id="rId3" Type="http://schemas.openxmlformats.org/officeDocument/2006/relationships/image" Target="../media/image185.png"/><Relationship Id="rId21" Type="http://schemas.openxmlformats.org/officeDocument/2006/relationships/oleObject" Target="../embeddings/oleObject279.bin"/><Relationship Id="rId34" Type="http://schemas.openxmlformats.org/officeDocument/2006/relationships/image" Target="../media/image205.wmf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274.bin"/><Relationship Id="rId17" Type="http://schemas.openxmlformats.org/officeDocument/2006/relationships/image" Target="../media/image181.wmf"/><Relationship Id="rId25" Type="http://schemas.openxmlformats.org/officeDocument/2006/relationships/oleObject" Target="../embeddings/oleObject281.bin"/><Relationship Id="rId33" Type="http://schemas.openxmlformats.org/officeDocument/2006/relationships/oleObject" Target="../embeddings/oleObject28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6.bin"/><Relationship Id="rId20" Type="http://schemas.openxmlformats.org/officeDocument/2006/relationships/image" Target="../media/image182.wmf"/><Relationship Id="rId29" Type="http://schemas.openxmlformats.org/officeDocument/2006/relationships/oleObject" Target="../embeddings/oleObject28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178.wmf"/><Relationship Id="rId24" Type="http://schemas.openxmlformats.org/officeDocument/2006/relationships/image" Target="../media/image184.wmf"/><Relationship Id="rId32" Type="http://schemas.openxmlformats.org/officeDocument/2006/relationships/image" Target="../media/image204.wmf"/><Relationship Id="rId5" Type="http://schemas.openxmlformats.org/officeDocument/2006/relationships/image" Target="../media/image175.wmf"/><Relationship Id="rId15" Type="http://schemas.openxmlformats.org/officeDocument/2006/relationships/image" Target="../media/image180.wmf"/><Relationship Id="rId23" Type="http://schemas.openxmlformats.org/officeDocument/2006/relationships/oleObject" Target="../embeddings/oleObject280.bin"/><Relationship Id="rId28" Type="http://schemas.openxmlformats.org/officeDocument/2006/relationships/image" Target="../media/image202.wmf"/><Relationship Id="rId10" Type="http://schemas.openxmlformats.org/officeDocument/2006/relationships/oleObject" Target="../embeddings/oleObject273.bin"/><Relationship Id="rId19" Type="http://schemas.openxmlformats.org/officeDocument/2006/relationships/oleObject" Target="../embeddings/oleObject278.bin"/><Relationship Id="rId31" Type="http://schemas.openxmlformats.org/officeDocument/2006/relationships/oleObject" Target="../embeddings/oleObject284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275.bin"/><Relationship Id="rId22" Type="http://schemas.openxmlformats.org/officeDocument/2006/relationships/image" Target="../media/image183.wmf"/><Relationship Id="rId27" Type="http://schemas.openxmlformats.org/officeDocument/2006/relationships/oleObject" Target="../embeddings/oleObject282.bin"/><Relationship Id="rId30" Type="http://schemas.openxmlformats.org/officeDocument/2006/relationships/image" Target="../media/image20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290.bin"/><Relationship Id="rId18" Type="http://schemas.openxmlformats.org/officeDocument/2006/relationships/image" Target="../media/image210.wmf"/><Relationship Id="rId3" Type="http://schemas.openxmlformats.org/officeDocument/2006/relationships/image" Target="../media/image212.png"/><Relationship Id="rId7" Type="http://schemas.openxmlformats.org/officeDocument/2006/relationships/oleObject" Target="../embeddings/oleObject287.bin"/><Relationship Id="rId12" Type="http://schemas.openxmlformats.org/officeDocument/2006/relationships/image" Target="../media/image208.wmf"/><Relationship Id="rId17" Type="http://schemas.openxmlformats.org/officeDocument/2006/relationships/oleObject" Target="../embeddings/oleObject29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2.bin"/><Relationship Id="rId20" Type="http://schemas.openxmlformats.org/officeDocument/2006/relationships/image" Target="../media/image211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89.bin"/><Relationship Id="rId5" Type="http://schemas.openxmlformats.org/officeDocument/2006/relationships/oleObject" Target="../embeddings/oleObject286.bin"/><Relationship Id="rId15" Type="http://schemas.openxmlformats.org/officeDocument/2006/relationships/oleObject" Target="../embeddings/oleObject291.bin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294.bin"/><Relationship Id="rId4" Type="http://schemas.openxmlformats.org/officeDocument/2006/relationships/image" Target="../media/image213.png"/><Relationship Id="rId9" Type="http://schemas.openxmlformats.org/officeDocument/2006/relationships/oleObject" Target="../embeddings/oleObject288.bin"/><Relationship Id="rId14" Type="http://schemas.openxmlformats.org/officeDocument/2006/relationships/image" Target="../media/image20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301.bin"/><Relationship Id="rId26" Type="http://schemas.openxmlformats.org/officeDocument/2006/relationships/oleObject" Target="../embeddings/oleObject305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15.wmf"/><Relationship Id="rId34" Type="http://schemas.openxmlformats.org/officeDocument/2006/relationships/oleObject" Target="../embeddings/oleObject309.bin"/><Relationship Id="rId7" Type="http://schemas.openxmlformats.org/officeDocument/2006/relationships/oleObject" Target="../embeddings/oleObject296.bin"/><Relationship Id="rId12" Type="http://schemas.openxmlformats.org/officeDocument/2006/relationships/oleObject" Target="../embeddings/oleObject298.bin"/><Relationship Id="rId17" Type="http://schemas.openxmlformats.org/officeDocument/2006/relationships/image" Target="../media/image160.wmf"/><Relationship Id="rId25" Type="http://schemas.openxmlformats.org/officeDocument/2006/relationships/image" Target="../media/image217.wmf"/><Relationship Id="rId33" Type="http://schemas.openxmlformats.org/officeDocument/2006/relationships/image" Target="../media/image2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0.bin"/><Relationship Id="rId20" Type="http://schemas.openxmlformats.org/officeDocument/2006/relationships/oleObject" Target="../embeddings/oleObject302.bin"/><Relationship Id="rId29" Type="http://schemas.openxmlformats.org/officeDocument/2006/relationships/image" Target="../media/image219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79.wmf"/><Relationship Id="rId11" Type="http://schemas.openxmlformats.org/officeDocument/2006/relationships/image" Target="../media/image3.png"/><Relationship Id="rId24" Type="http://schemas.openxmlformats.org/officeDocument/2006/relationships/oleObject" Target="../embeddings/oleObject304.bin"/><Relationship Id="rId32" Type="http://schemas.openxmlformats.org/officeDocument/2006/relationships/oleObject" Target="../embeddings/oleObject308.bin"/><Relationship Id="rId5" Type="http://schemas.openxmlformats.org/officeDocument/2006/relationships/oleObject" Target="../embeddings/oleObject295.bin"/><Relationship Id="rId15" Type="http://schemas.openxmlformats.org/officeDocument/2006/relationships/image" Target="../media/image159.wmf"/><Relationship Id="rId23" Type="http://schemas.openxmlformats.org/officeDocument/2006/relationships/image" Target="../media/image216.wmf"/><Relationship Id="rId28" Type="http://schemas.openxmlformats.org/officeDocument/2006/relationships/oleObject" Target="../embeddings/oleObject306.bin"/><Relationship Id="rId10" Type="http://schemas.openxmlformats.org/officeDocument/2006/relationships/image" Target="../media/image184.wmf"/><Relationship Id="rId19" Type="http://schemas.openxmlformats.org/officeDocument/2006/relationships/image" Target="../media/image214.wmf"/><Relationship Id="rId31" Type="http://schemas.openxmlformats.org/officeDocument/2006/relationships/image" Target="../media/image220.wmf"/><Relationship Id="rId4" Type="http://schemas.openxmlformats.org/officeDocument/2006/relationships/image" Target="../media/image185.png"/><Relationship Id="rId9" Type="http://schemas.openxmlformats.org/officeDocument/2006/relationships/oleObject" Target="../embeddings/oleObject297.bin"/><Relationship Id="rId14" Type="http://schemas.openxmlformats.org/officeDocument/2006/relationships/oleObject" Target="../embeddings/oleObject299.bin"/><Relationship Id="rId22" Type="http://schemas.openxmlformats.org/officeDocument/2006/relationships/oleObject" Target="../embeddings/oleObject303.bin"/><Relationship Id="rId27" Type="http://schemas.openxmlformats.org/officeDocument/2006/relationships/image" Target="../media/image218.wmf"/><Relationship Id="rId30" Type="http://schemas.openxmlformats.org/officeDocument/2006/relationships/oleObject" Target="../embeddings/oleObject307.bin"/><Relationship Id="rId35" Type="http://schemas.openxmlformats.org/officeDocument/2006/relationships/image" Target="../media/image22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315.bin"/><Relationship Id="rId18" Type="http://schemas.openxmlformats.org/officeDocument/2006/relationships/image" Target="../media/image226.wmf"/><Relationship Id="rId26" Type="http://schemas.openxmlformats.org/officeDocument/2006/relationships/image" Target="../media/image230.wmf"/><Relationship Id="rId3" Type="http://schemas.openxmlformats.org/officeDocument/2006/relationships/oleObject" Target="../embeddings/oleObject310.bin"/><Relationship Id="rId21" Type="http://schemas.openxmlformats.org/officeDocument/2006/relationships/oleObject" Target="../embeddings/oleObject319.bin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317.bin"/><Relationship Id="rId25" Type="http://schemas.openxmlformats.org/officeDocument/2006/relationships/oleObject" Target="../embeddings/oleObject3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29" Type="http://schemas.openxmlformats.org/officeDocument/2006/relationships/oleObject" Target="../embeddings/oleObject323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15.wmf"/><Relationship Id="rId11" Type="http://schemas.openxmlformats.org/officeDocument/2006/relationships/oleObject" Target="../embeddings/oleObject314.bin"/><Relationship Id="rId24" Type="http://schemas.openxmlformats.org/officeDocument/2006/relationships/image" Target="../media/image229.wmf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6.bin"/><Relationship Id="rId23" Type="http://schemas.openxmlformats.org/officeDocument/2006/relationships/oleObject" Target="../embeddings/oleObject320.bin"/><Relationship Id="rId28" Type="http://schemas.openxmlformats.org/officeDocument/2006/relationships/image" Target="../media/image231.wmf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318.bin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Relationship Id="rId27" Type="http://schemas.openxmlformats.org/officeDocument/2006/relationships/oleObject" Target="../embeddings/oleObject322.bin"/><Relationship Id="rId30" Type="http://schemas.openxmlformats.org/officeDocument/2006/relationships/image" Target="../media/image23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329.bin"/><Relationship Id="rId18" Type="http://schemas.openxmlformats.org/officeDocument/2006/relationships/image" Target="../media/image226.wmf"/><Relationship Id="rId26" Type="http://schemas.openxmlformats.org/officeDocument/2006/relationships/image" Target="../media/image234.wmf"/><Relationship Id="rId3" Type="http://schemas.openxmlformats.org/officeDocument/2006/relationships/oleObject" Target="../embeddings/oleObject324.bin"/><Relationship Id="rId21" Type="http://schemas.openxmlformats.org/officeDocument/2006/relationships/oleObject" Target="../embeddings/oleObject333.bin"/><Relationship Id="rId34" Type="http://schemas.openxmlformats.org/officeDocument/2006/relationships/image" Target="../media/image228.wmf"/><Relationship Id="rId7" Type="http://schemas.openxmlformats.org/officeDocument/2006/relationships/oleObject" Target="../embeddings/oleObject326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331.bin"/><Relationship Id="rId25" Type="http://schemas.openxmlformats.org/officeDocument/2006/relationships/oleObject" Target="../embeddings/oleObject335.bin"/><Relationship Id="rId33" Type="http://schemas.openxmlformats.org/officeDocument/2006/relationships/oleObject" Target="../embeddings/oleObject3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29" Type="http://schemas.openxmlformats.org/officeDocument/2006/relationships/oleObject" Target="../embeddings/oleObject337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15.wmf"/><Relationship Id="rId11" Type="http://schemas.openxmlformats.org/officeDocument/2006/relationships/oleObject" Target="../embeddings/oleObject328.bin"/><Relationship Id="rId24" Type="http://schemas.openxmlformats.org/officeDocument/2006/relationships/image" Target="../media/image233.wmf"/><Relationship Id="rId32" Type="http://schemas.openxmlformats.org/officeDocument/2006/relationships/image" Target="../media/image237.wmf"/><Relationship Id="rId5" Type="http://schemas.openxmlformats.org/officeDocument/2006/relationships/oleObject" Target="../embeddings/oleObject325.bin"/><Relationship Id="rId15" Type="http://schemas.openxmlformats.org/officeDocument/2006/relationships/oleObject" Target="../embeddings/oleObject330.bin"/><Relationship Id="rId23" Type="http://schemas.openxmlformats.org/officeDocument/2006/relationships/oleObject" Target="../embeddings/oleObject334.bin"/><Relationship Id="rId28" Type="http://schemas.openxmlformats.org/officeDocument/2006/relationships/image" Target="../media/image235.wmf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332.bin"/><Relationship Id="rId31" Type="http://schemas.openxmlformats.org/officeDocument/2006/relationships/oleObject" Target="../embeddings/oleObject338.bin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327.bin"/><Relationship Id="rId14" Type="http://schemas.openxmlformats.org/officeDocument/2006/relationships/image" Target="../media/image224.wmf"/><Relationship Id="rId22" Type="http://schemas.openxmlformats.org/officeDocument/2006/relationships/image" Target="../media/image229.wmf"/><Relationship Id="rId27" Type="http://schemas.openxmlformats.org/officeDocument/2006/relationships/oleObject" Target="../embeddings/oleObject336.bin"/><Relationship Id="rId30" Type="http://schemas.openxmlformats.org/officeDocument/2006/relationships/image" Target="../media/image23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oleObject" Target="../embeddings/oleObject344.bin"/><Relationship Id="rId3" Type="http://schemas.openxmlformats.org/officeDocument/2006/relationships/image" Target="../media/image3.png"/><Relationship Id="rId7" Type="http://schemas.openxmlformats.org/officeDocument/2006/relationships/image" Target="../media/image159.wmf"/><Relationship Id="rId12" Type="http://schemas.openxmlformats.org/officeDocument/2006/relationships/image" Target="../media/image2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41.bin"/><Relationship Id="rId11" Type="http://schemas.openxmlformats.org/officeDocument/2006/relationships/image" Target="../media/image239.wmf"/><Relationship Id="rId5" Type="http://schemas.openxmlformats.org/officeDocument/2006/relationships/image" Target="../media/image238.wmf"/><Relationship Id="rId10" Type="http://schemas.openxmlformats.org/officeDocument/2006/relationships/oleObject" Target="../embeddings/oleObject343.bin"/><Relationship Id="rId4" Type="http://schemas.openxmlformats.org/officeDocument/2006/relationships/oleObject" Target="../embeddings/oleObject340.bin"/><Relationship Id="rId9" Type="http://schemas.openxmlformats.org/officeDocument/2006/relationships/image" Target="../media/image160.wmf"/><Relationship Id="rId14" Type="http://schemas.openxmlformats.org/officeDocument/2006/relationships/image" Target="../media/image17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7.bin"/><Relationship Id="rId13" Type="http://schemas.openxmlformats.org/officeDocument/2006/relationships/image" Target="../media/image240.wmf"/><Relationship Id="rId3" Type="http://schemas.openxmlformats.org/officeDocument/2006/relationships/image" Target="../media/image3.png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3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2.pn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46.bin"/><Relationship Id="rId11" Type="http://schemas.openxmlformats.org/officeDocument/2006/relationships/image" Target="../media/image239.wmf"/><Relationship Id="rId5" Type="http://schemas.openxmlformats.org/officeDocument/2006/relationships/image" Target="../media/image238.wmf"/><Relationship Id="rId15" Type="http://schemas.openxmlformats.org/officeDocument/2006/relationships/image" Target="../media/image241.wmf"/><Relationship Id="rId10" Type="http://schemas.openxmlformats.org/officeDocument/2006/relationships/oleObject" Target="../embeddings/oleObject348.bin"/><Relationship Id="rId4" Type="http://schemas.openxmlformats.org/officeDocument/2006/relationships/oleObject" Target="../embeddings/oleObject345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35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oleObject" Target="../embeddings/oleObject356.bin"/><Relationship Id="rId18" Type="http://schemas.openxmlformats.org/officeDocument/2006/relationships/image" Target="../media/image249.wmf"/><Relationship Id="rId26" Type="http://schemas.openxmlformats.org/officeDocument/2006/relationships/image" Target="../media/image252.wmf"/><Relationship Id="rId3" Type="http://schemas.openxmlformats.org/officeDocument/2006/relationships/oleObject" Target="../embeddings/oleObject351.bin"/><Relationship Id="rId21" Type="http://schemas.openxmlformats.org/officeDocument/2006/relationships/oleObject" Target="../embeddings/oleObject360.bin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246.wmf"/><Relationship Id="rId17" Type="http://schemas.openxmlformats.org/officeDocument/2006/relationships/oleObject" Target="../embeddings/oleObject358.bin"/><Relationship Id="rId25" Type="http://schemas.openxmlformats.org/officeDocument/2006/relationships/oleObject" Target="../embeddings/oleObject3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8.wmf"/><Relationship Id="rId20" Type="http://schemas.openxmlformats.org/officeDocument/2006/relationships/image" Target="../media/image250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355.bin"/><Relationship Id="rId24" Type="http://schemas.openxmlformats.org/officeDocument/2006/relationships/image" Target="../media/image241.wmf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57.bin"/><Relationship Id="rId23" Type="http://schemas.openxmlformats.org/officeDocument/2006/relationships/oleObject" Target="../embeddings/oleObject361.bin"/><Relationship Id="rId10" Type="http://schemas.openxmlformats.org/officeDocument/2006/relationships/image" Target="../media/image245.wmf"/><Relationship Id="rId19" Type="http://schemas.openxmlformats.org/officeDocument/2006/relationships/oleObject" Target="../embeddings/oleObject359.bin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354.bin"/><Relationship Id="rId14" Type="http://schemas.openxmlformats.org/officeDocument/2006/relationships/image" Target="../media/image247.wmf"/><Relationship Id="rId22" Type="http://schemas.openxmlformats.org/officeDocument/2006/relationships/image" Target="../media/image2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5.bin"/><Relationship Id="rId13" Type="http://schemas.openxmlformats.org/officeDocument/2006/relationships/image" Target="../media/image256.wmf"/><Relationship Id="rId18" Type="http://schemas.openxmlformats.org/officeDocument/2006/relationships/oleObject" Target="../embeddings/oleObject37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4.wmf"/><Relationship Id="rId12" Type="http://schemas.openxmlformats.org/officeDocument/2006/relationships/oleObject" Target="../embeddings/oleObject367.bin"/><Relationship Id="rId17" Type="http://schemas.openxmlformats.org/officeDocument/2006/relationships/image" Target="../media/image2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9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64.bin"/><Relationship Id="rId11" Type="http://schemas.openxmlformats.org/officeDocument/2006/relationships/image" Target="../media/image255.wmf"/><Relationship Id="rId5" Type="http://schemas.openxmlformats.org/officeDocument/2006/relationships/image" Target="../media/image253.wmf"/><Relationship Id="rId15" Type="http://schemas.openxmlformats.org/officeDocument/2006/relationships/image" Target="../media/image257.wmf"/><Relationship Id="rId10" Type="http://schemas.openxmlformats.org/officeDocument/2006/relationships/oleObject" Target="../embeddings/oleObject366.bin"/><Relationship Id="rId19" Type="http://schemas.openxmlformats.org/officeDocument/2006/relationships/image" Target="../media/image259.wmf"/><Relationship Id="rId4" Type="http://schemas.openxmlformats.org/officeDocument/2006/relationships/oleObject" Target="../embeddings/oleObject363.bin"/><Relationship Id="rId9" Type="http://schemas.openxmlformats.org/officeDocument/2006/relationships/image" Target="../media/image241.wmf"/><Relationship Id="rId14" Type="http://schemas.openxmlformats.org/officeDocument/2006/relationships/oleObject" Target="../embeddings/oleObject36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3.bin"/><Relationship Id="rId13" Type="http://schemas.openxmlformats.org/officeDocument/2006/relationships/oleObject" Target="../embeddings/oleObject376.bin"/><Relationship Id="rId18" Type="http://schemas.openxmlformats.org/officeDocument/2006/relationships/oleObject" Target="../embeddings/oleObject379.bin"/><Relationship Id="rId3" Type="http://schemas.openxmlformats.org/officeDocument/2006/relationships/image" Target="../media/image185.png"/><Relationship Id="rId21" Type="http://schemas.openxmlformats.org/officeDocument/2006/relationships/image" Target="../media/image266.wmf"/><Relationship Id="rId7" Type="http://schemas.openxmlformats.org/officeDocument/2006/relationships/image" Target="../media/image260.wmf"/><Relationship Id="rId12" Type="http://schemas.openxmlformats.org/officeDocument/2006/relationships/oleObject" Target="../embeddings/oleObject375.bin"/><Relationship Id="rId17" Type="http://schemas.openxmlformats.org/officeDocument/2006/relationships/image" Target="../media/image264.wmf"/><Relationship Id="rId25" Type="http://schemas.openxmlformats.org/officeDocument/2006/relationships/image" Target="../media/image2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8.bin"/><Relationship Id="rId20" Type="http://schemas.openxmlformats.org/officeDocument/2006/relationships/oleObject" Target="../embeddings/oleObject380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72.bin"/><Relationship Id="rId11" Type="http://schemas.openxmlformats.org/officeDocument/2006/relationships/image" Target="../media/image262.wmf"/><Relationship Id="rId24" Type="http://schemas.openxmlformats.org/officeDocument/2006/relationships/oleObject" Target="../embeddings/oleObject382.bin"/><Relationship Id="rId5" Type="http://schemas.openxmlformats.org/officeDocument/2006/relationships/image" Target="../media/image175.wmf"/><Relationship Id="rId15" Type="http://schemas.openxmlformats.org/officeDocument/2006/relationships/oleObject" Target="../embeddings/oleObject377.bin"/><Relationship Id="rId23" Type="http://schemas.openxmlformats.org/officeDocument/2006/relationships/image" Target="../media/image267.wmf"/><Relationship Id="rId10" Type="http://schemas.openxmlformats.org/officeDocument/2006/relationships/oleObject" Target="../embeddings/oleObject374.bin"/><Relationship Id="rId19" Type="http://schemas.openxmlformats.org/officeDocument/2006/relationships/image" Target="../media/image265.wmf"/><Relationship Id="rId4" Type="http://schemas.openxmlformats.org/officeDocument/2006/relationships/oleObject" Target="../embeddings/oleObject371.bin"/><Relationship Id="rId9" Type="http://schemas.openxmlformats.org/officeDocument/2006/relationships/image" Target="../media/image261.wmf"/><Relationship Id="rId14" Type="http://schemas.openxmlformats.org/officeDocument/2006/relationships/image" Target="../media/image263.wmf"/><Relationship Id="rId22" Type="http://schemas.openxmlformats.org/officeDocument/2006/relationships/oleObject" Target="../embeddings/oleObject38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4.bin"/><Relationship Id="rId13" Type="http://schemas.openxmlformats.org/officeDocument/2006/relationships/image" Target="../media/image270.wmf"/><Relationship Id="rId18" Type="http://schemas.openxmlformats.org/officeDocument/2006/relationships/oleObject" Target="../embeddings/oleObject38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5.png"/><Relationship Id="rId12" Type="http://schemas.openxmlformats.org/officeDocument/2006/relationships/oleObject" Target="../embeddings/oleObject386.bin"/><Relationship Id="rId17" Type="http://schemas.openxmlformats.org/officeDocument/2006/relationships/image" Target="../media/image2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8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69.wmf"/><Relationship Id="rId11" Type="http://schemas.openxmlformats.org/officeDocument/2006/relationships/image" Target="../media/image263.wmf"/><Relationship Id="rId5" Type="http://schemas.openxmlformats.org/officeDocument/2006/relationships/oleObject" Target="../embeddings/oleObject383.bin"/><Relationship Id="rId15" Type="http://schemas.openxmlformats.org/officeDocument/2006/relationships/image" Target="../media/image271.wmf"/><Relationship Id="rId10" Type="http://schemas.openxmlformats.org/officeDocument/2006/relationships/oleObject" Target="../embeddings/oleObject385.bin"/><Relationship Id="rId19" Type="http://schemas.openxmlformats.org/officeDocument/2006/relationships/image" Target="../media/image273.wmf"/><Relationship Id="rId4" Type="http://schemas.openxmlformats.org/officeDocument/2006/relationships/image" Target="../media/image242.png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38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oleObject" Target="../embeddings/oleObject390.bin"/><Relationship Id="rId7" Type="http://schemas.openxmlformats.org/officeDocument/2006/relationships/oleObject" Target="../embeddings/oleObject3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75.wmf"/><Relationship Id="rId5" Type="http://schemas.openxmlformats.org/officeDocument/2006/relationships/oleObject" Target="../embeddings/oleObject391.bin"/><Relationship Id="rId10" Type="http://schemas.openxmlformats.org/officeDocument/2006/relationships/image" Target="../media/image277.wmf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39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oleObject" Target="../embeddings/oleObject399.bin"/><Relationship Id="rId18" Type="http://schemas.openxmlformats.org/officeDocument/2006/relationships/image" Target="../media/image284.wmf"/><Relationship Id="rId3" Type="http://schemas.openxmlformats.org/officeDocument/2006/relationships/oleObject" Target="../embeddings/oleObject394.bin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276.wmf"/><Relationship Id="rId17" Type="http://schemas.openxmlformats.org/officeDocument/2006/relationships/oleObject" Target="../embeddings/oleObject4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3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9.wmf"/><Relationship Id="rId11" Type="http://schemas.openxmlformats.org/officeDocument/2006/relationships/oleObject" Target="../embeddings/oleObject398.bin"/><Relationship Id="rId5" Type="http://schemas.openxmlformats.org/officeDocument/2006/relationships/oleObject" Target="../embeddings/oleObject395.bin"/><Relationship Id="rId15" Type="http://schemas.openxmlformats.org/officeDocument/2006/relationships/oleObject" Target="../embeddings/oleObject400.bin"/><Relationship Id="rId10" Type="http://schemas.openxmlformats.org/officeDocument/2006/relationships/image" Target="../media/image281.wmf"/><Relationship Id="rId4" Type="http://schemas.openxmlformats.org/officeDocument/2006/relationships/image" Target="../media/image278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28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4.bin"/><Relationship Id="rId13" Type="http://schemas.openxmlformats.org/officeDocument/2006/relationships/image" Target="../media/image28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03.bin"/><Relationship Id="rId12" Type="http://schemas.openxmlformats.org/officeDocument/2006/relationships/oleObject" Target="../embeddings/oleObject4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85.wmf"/><Relationship Id="rId11" Type="http://schemas.openxmlformats.org/officeDocument/2006/relationships/image" Target="../media/image286.wmf"/><Relationship Id="rId5" Type="http://schemas.openxmlformats.org/officeDocument/2006/relationships/oleObject" Target="../embeddings/oleObject402.bin"/><Relationship Id="rId15" Type="http://schemas.openxmlformats.org/officeDocument/2006/relationships/image" Target="../media/image288.wmf"/><Relationship Id="rId10" Type="http://schemas.openxmlformats.org/officeDocument/2006/relationships/oleObject" Target="../embeddings/oleObject405.bin"/><Relationship Id="rId4" Type="http://schemas.openxmlformats.org/officeDocument/2006/relationships/image" Target="../media/image242.png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40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413.bin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0.bin"/><Relationship Id="rId12" Type="http://schemas.openxmlformats.org/officeDocument/2006/relationships/image" Target="../media/image2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412.bin"/><Relationship Id="rId5" Type="http://schemas.openxmlformats.org/officeDocument/2006/relationships/oleObject" Target="../embeddings/oleObject409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411.bin"/><Relationship Id="rId14" Type="http://schemas.openxmlformats.org/officeDocument/2006/relationships/image" Target="../media/image29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6.bin"/><Relationship Id="rId13" Type="http://schemas.openxmlformats.org/officeDocument/2006/relationships/image" Target="../media/image298.wmf"/><Relationship Id="rId3" Type="http://schemas.openxmlformats.org/officeDocument/2006/relationships/image" Target="../media/image242.png"/><Relationship Id="rId7" Type="http://schemas.openxmlformats.org/officeDocument/2006/relationships/image" Target="../media/image295.wmf"/><Relationship Id="rId12" Type="http://schemas.openxmlformats.org/officeDocument/2006/relationships/oleObject" Target="../embeddings/oleObject4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5.bin"/><Relationship Id="rId11" Type="http://schemas.openxmlformats.org/officeDocument/2006/relationships/image" Target="../media/image297.wmf"/><Relationship Id="rId5" Type="http://schemas.openxmlformats.org/officeDocument/2006/relationships/image" Target="../media/image175.wmf"/><Relationship Id="rId15" Type="http://schemas.openxmlformats.org/officeDocument/2006/relationships/image" Target="../media/image299.wmf"/><Relationship Id="rId10" Type="http://schemas.openxmlformats.org/officeDocument/2006/relationships/oleObject" Target="../embeddings/oleObject417.bin"/><Relationship Id="rId4" Type="http://schemas.openxmlformats.org/officeDocument/2006/relationships/oleObject" Target="../embeddings/oleObject414.bin"/><Relationship Id="rId9" Type="http://schemas.openxmlformats.org/officeDocument/2006/relationships/image" Target="../media/image296.wmf"/><Relationship Id="rId14" Type="http://schemas.openxmlformats.org/officeDocument/2006/relationships/oleObject" Target="../embeddings/oleObject41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2.bin"/><Relationship Id="rId13" Type="http://schemas.openxmlformats.org/officeDocument/2006/relationships/image" Target="../media/image298.wmf"/><Relationship Id="rId18" Type="http://schemas.openxmlformats.org/officeDocument/2006/relationships/oleObject" Target="../embeddings/oleObject42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04.wmf"/><Relationship Id="rId7" Type="http://schemas.openxmlformats.org/officeDocument/2006/relationships/image" Target="../media/image301.wmf"/><Relationship Id="rId12" Type="http://schemas.openxmlformats.org/officeDocument/2006/relationships/oleObject" Target="../embeddings/oleObject424.bin"/><Relationship Id="rId17" Type="http://schemas.openxmlformats.org/officeDocument/2006/relationships/image" Target="../media/image302.wmf"/><Relationship Id="rId25" Type="http://schemas.openxmlformats.org/officeDocument/2006/relationships/image" Target="../media/image3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6.bin"/><Relationship Id="rId20" Type="http://schemas.openxmlformats.org/officeDocument/2006/relationships/oleObject" Target="../embeddings/oleObject428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1.bin"/><Relationship Id="rId11" Type="http://schemas.openxmlformats.org/officeDocument/2006/relationships/image" Target="../media/image297.wmf"/><Relationship Id="rId24" Type="http://schemas.openxmlformats.org/officeDocument/2006/relationships/oleObject" Target="../embeddings/oleObject430.bin"/><Relationship Id="rId5" Type="http://schemas.openxmlformats.org/officeDocument/2006/relationships/image" Target="../media/image300.wmf"/><Relationship Id="rId15" Type="http://schemas.openxmlformats.org/officeDocument/2006/relationships/image" Target="../media/image299.wmf"/><Relationship Id="rId23" Type="http://schemas.openxmlformats.org/officeDocument/2006/relationships/image" Target="../media/image305.wmf"/><Relationship Id="rId10" Type="http://schemas.openxmlformats.org/officeDocument/2006/relationships/oleObject" Target="../embeddings/oleObject423.bin"/><Relationship Id="rId19" Type="http://schemas.openxmlformats.org/officeDocument/2006/relationships/image" Target="../media/image303.wmf"/><Relationship Id="rId4" Type="http://schemas.openxmlformats.org/officeDocument/2006/relationships/oleObject" Target="../embeddings/oleObject420.bin"/><Relationship Id="rId9" Type="http://schemas.openxmlformats.org/officeDocument/2006/relationships/image" Target="../media/image296.wmf"/><Relationship Id="rId14" Type="http://schemas.openxmlformats.org/officeDocument/2006/relationships/oleObject" Target="../embeddings/oleObject425.bin"/><Relationship Id="rId22" Type="http://schemas.openxmlformats.org/officeDocument/2006/relationships/oleObject" Target="../embeddings/oleObject42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3" Type="http://schemas.openxmlformats.org/officeDocument/2006/relationships/image" Target="../media/image309.png"/><Relationship Id="rId7" Type="http://schemas.openxmlformats.org/officeDocument/2006/relationships/oleObject" Target="../embeddings/oleObject432.bin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434.bin"/><Relationship Id="rId5" Type="http://schemas.openxmlformats.org/officeDocument/2006/relationships/oleObject" Target="../embeddings/oleObject431.bin"/><Relationship Id="rId10" Type="http://schemas.openxmlformats.org/officeDocument/2006/relationships/image" Target="../media/image308.wmf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4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13" Type="http://schemas.openxmlformats.org/officeDocument/2006/relationships/image" Target="../media/image31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36.bin"/><Relationship Id="rId12" Type="http://schemas.openxmlformats.org/officeDocument/2006/relationships/oleObject" Target="../embeddings/oleObject4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11.wmf"/><Relationship Id="rId11" Type="http://schemas.openxmlformats.org/officeDocument/2006/relationships/image" Target="../media/image238.wmf"/><Relationship Id="rId5" Type="http://schemas.openxmlformats.org/officeDocument/2006/relationships/oleObject" Target="../embeddings/oleObject435.bin"/><Relationship Id="rId10" Type="http://schemas.openxmlformats.org/officeDocument/2006/relationships/oleObject" Target="../embeddings/oleObject437.bin"/><Relationship Id="rId4" Type="http://schemas.openxmlformats.org/officeDocument/2006/relationships/image" Target="../media/image314.png"/><Relationship Id="rId9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443.bin"/><Relationship Id="rId18" Type="http://schemas.openxmlformats.org/officeDocument/2006/relationships/image" Target="../media/image317.wmf"/><Relationship Id="rId26" Type="http://schemas.openxmlformats.org/officeDocument/2006/relationships/image" Target="../media/image321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447.bin"/><Relationship Id="rId7" Type="http://schemas.openxmlformats.org/officeDocument/2006/relationships/oleObject" Target="../embeddings/oleObject440.bin"/><Relationship Id="rId12" Type="http://schemas.openxmlformats.org/officeDocument/2006/relationships/image" Target="../media/image316.wmf"/><Relationship Id="rId17" Type="http://schemas.openxmlformats.org/officeDocument/2006/relationships/oleObject" Target="../embeddings/oleObject445.bin"/><Relationship Id="rId25" Type="http://schemas.openxmlformats.org/officeDocument/2006/relationships/oleObject" Target="../embeddings/oleObject4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9.wmf"/><Relationship Id="rId20" Type="http://schemas.openxmlformats.org/officeDocument/2006/relationships/image" Target="../media/image318.wmf"/><Relationship Id="rId29" Type="http://schemas.openxmlformats.org/officeDocument/2006/relationships/oleObject" Target="../embeddings/oleObject451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15.wmf"/><Relationship Id="rId11" Type="http://schemas.openxmlformats.org/officeDocument/2006/relationships/oleObject" Target="../embeddings/oleObject442.bin"/><Relationship Id="rId24" Type="http://schemas.openxmlformats.org/officeDocument/2006/relationships/image" Target="../media/image320.wmf"/><Relationship Id="rId32" Type="http://schemas.openxmlformats.org/officeDocument/2006/relationships/image" Target="../media/image324.wmf"/><Relationship Id="rId5" Type="http://schemas.openxmlformats.org/officeDocument/2006/relationships/oleObject" Target="../embeddings/oleObject439.bin"/><Relationship Id="rId15" Type="http://schemas.openxmlformats.org/officeDocument/2006/relationships/oleObject" Target="../embeddings/oleObject444.bin"/><Relationship Id="rId23" Type="http://schemas.openxmlformats.org/officeDocument/2006/relationships/oleObject" Target="../embeddings/oleObject448.bin"/><Relationship Id="rId28" Type="http://schemas.openxmlformats.org/officeDocument/2006/relationships/image" Target="../media/image322.wmf"/><Relationship Id="rId10" Type="http://schemas.openxmlformats.org/officeDocument/2006/relationships/image" Target="../media/image160.wmf"/><Relationship Id="rId19" Type="http://schemas.openxmlformats.org/officeDocument/2006/relationships/oleObject" Target="../embeddings/oleObject446.bin"/><Relationship Id="rId31" Type="http://schemas.openxmlformats.org/officeDocument/2006/relationships/oleObject" Target="../embeddings/oleObject45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41.bin"/><Relationship Id="rId14" Type="http://schemas.openxmlformats.org/officeDocument/2006/relationships/image" Target="../media/image247.wmf"/><Relationship Id="rId22" Type="http://schemas.openxmlformats.org/officeDocument/2006/relationships/image" Target="../media/image319.wmf"/><Relationship Id="rId27" Type="http://schemas.openxmlformats.org/officeDocument/2006/relationships/oleObject" Target="../embeddings/oleObject450.bin"/><Relationship Id="rId30" Type="http://schemas.openxmlformats.org/officeDocument/2006/relationships/image" Target="../media/image32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5.bin"/><Relationship Id="rId3" Type="http://schemas.openxmlformats.org/officeDocument/2006/relationships/image" Target="../media/image3.png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54.bin"/><Relationship Id="rId11" Type="http://schemas.openxmlformats.org/officeDocument/2006/relationships/image" Target="../media/image326.wmf"/><Relationship Id="rId5" Type="http://schemas.openxmlformats.org/officeDocument/2006/relationships/image" Target="../media/image325.wmf"/><Relationship Id="rId10" Type="http://schemas.openxmlformats.org/officeDocument/2006/relationships/oleObject" Target="../embeddings/oleObject456.bin"/><Relationship Id="rId4" Type="http://schemas.openxmlformats.org/officeDocument/2006/relationships/oleObject" Target="../embeddings/oleObject453.bin"/><Relationship Id="rId9" Type="http://schemas.openxmlformats.org/officeDocument/2006/relationships/image" Target="../media/image16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9.bin"/><Relationship Id="rId13" Type="http://schemas.openxmlformats.org/officeDocument/2006/relationships/image" Target="../media/image328.wmf"/><Relationship Id="rId18" Type="http://schemas.openxmlformats.org/officeDocument/2006/relationships/oleObject" Target="../embeddings/oleObject464.bin"/><Relationship Id="rId3" Type="http://schemas.openxmlformats.org/officeDocument/2006/relationships/image" Target="../media/image3.pn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461.bin"/><Relationship Id="rId17" Type="http://schemas.openxmlformats.org/officeDocument/2006/relationships/image" Target="../media/image3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3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58.bin"/><Relationship Id="rId11" Type="http://schemas.openxmlformats.org/officeDocument/2006/relationships/image" Target="../media/image327.wmf"/><Relationship Id="rId5" Type="http://schemas.openxmlformats.org/officeDocument/2006/relationships/image" Target="../media/image159.wmf"/><Relationship Id="rId15" Type="http://schemas.openxmlformats.org/officeDocument/2006/relationships/image" Target="../media/image329.wmf"/><Relationship Id="rId10" Type="http://schemas.openxmlformats.org/officeDocument/2006/relationships/oleObject" Target="../embeddings/oleObject460.bin"/><Relationship Id="rId19" Type="http://schemas.openxmlformats.org/officeDocument/2006/relationships/image" Target="../media/image331.wmf"/><Relationship Id="rId4" Type="http://schemas.openxmlformats.org/officeDocument/2006/relationships/oleObject" Target="../embeddings/oleObject457.bin"/><Relationship Id="rId9" Type="http://schemas.openxmlformats.org/officeDocument/2006/relationships/image" Target="../media/image326.wmf"/><Relationship Id="rId14" Type="http://schemas.openxmlformats.org/officeDocument/2006/relationships/oleObject" Target="../embeddings/oleObject46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oleObject" Target="../embeddings/oleObject470.bin"/><Relationship Id="rId18" Type="http://schemas.openxmlformats.org/officeDocument/2006/relationships/image" Target="../media/image339.wmf"/><Relationship Id="rId3" Type="http://schemas.openxmlformats.org/officeDocument/2006/relationships/oleObject" Target="../embeddings/oleObject465.bin"/><Relationship Id="rId7" Type="http://schemas.openxmlformats.org/officeDocument/2006/relationships/oleObject" Target="../embeddings/oleObject467.bin"/><Relationship Id="rId12" Type="http://schemas.openxmlformats.org/officeDocument/2006/relationships/image" Target="../media/image336.wmf"/><Relationship Id="rId17" Type="http://schemas.openxmlformats.org/officeDocument/2006/relationships/oleObject" Target="../embeddings/oleObject4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8.wmf"/><Relationship Id="rId20" Type="http://schemas.openxmlformats.org/officeDocument/2006/relationships/image" Target="../media/image340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33.wmf"/><Relationship Id="rId11" Type="http://schemas.openxmlformats.org/officeDocument/2006/relationships/oleObject" Target="../embeddings/oleObject469.bin"/><Relationship Id="rId5" Type="http://schemas.openxmlformats.org/officeDocument/2006/relationships/oleObject" Target="../embeddings/oleObject466.bin"/><Relationship Id="rId15" Type="http://schemas.openxmlformats.org/officeDocument/2006/relationships/oleObject" Target="../embeddings/oleObject471.bin"/><Relationship Id="rId10" Type="http://schemas.openxmlformats.org/officeDocument/2006/relationships/image" Target="../media/image335.wmf"/><Relationship Id="rId19" Type="http://schemas.openxmlformats.org/officeDocument/2006/relationships/oleObject" Target="../embeddings/oleObject473.bin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468.bin"/><Relationship Id="rId14" Type="http://schemas.openxmlformats.org/officeDocument/2006/relationships/image" Target="../media/image33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479.bin"/><Relationship Id="rId3" Type="http://schemas.openxmlformats.org/officeDocument/2006/relationships/image" Target="../media/image342.png"/><Relationship Id="rId7" Type="http://schemas.openxmlformats.org/officeDocument/2006/relationships/oleObject" Target="../embeddings/oleObject476.bin"/><Relationship Id="rId12" Type="http://schemas.openxmlformats.org/officeDocument/2006/relationships/image" Target="../media/image2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75.bin"/><Relationship Id="rId11" Type="http://schemas.openxmlformats.org/officeDocument/2006/relationships/oleObject" Target="../embeddings/oleObject478.bin"/><Relationship Id="rId5" Type="http://schemas.openxmlformats.org/officeDocument/2006/relationships/image" Target="../media/image285.wmf"/><Relationship Id="rId10" Type="http://schemas.openxmlformats.org/officeDocument/2006/relationships/image" Target="../media/image286.wmf"/><Relationship Id="rId4" Type="http://schemas.openxmlformats.org/officeDocument/2006/relationships/oleObject" Target="../embeddings/oleObject474.bin"/><Relationship Id="rId9" Type="http://schemas.openxmlformats.org/officeDocument/2006/relationships/oleObject" Target="../embeddings/oleObject477.bin"/><Relationship Id="rId14" Type="http://schemas.openxmlformats.org/officeDocument/2006/relationships/image" Target="../media/image341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13" Type="http://schemas.openxmlformats.org/officeDocument/2006/relationships/oleObject" Target="../embeddings/oleObject485.bin"/><Relationship Id="rId3" Type="http://schemas.openxmlformats.org/officeDocument/2006/relationships/oleObject" Target="../embeddings/oleObject480.bin"/><Relationship Id="rId7" Type="http://schemas.openxmlformats.org/officeDocument/2006/relationships/oleObject" Target="../embeddings/oleObject482.bin"/><Relationship Id="rId12" Type="http://schemas.openxmlformats.org/officeDocument/2006/relationships/image" Target="../media/image3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44.wmf"/><Relationship Id="rId11" Type="http://schemas.openxmlformats.org/officeDocument/2006/relationships/oleObject" Target="../embeddings/oleObject484.bin"/><Relationship Id="rId5" Type="http://schemas.openxmlformats.org/officeDocument/2006/relationships/oleObject" Target="../embeddings/oleObject481.bin"/><Relationship Id="rId10" Type="http://schemas.openxmlformats.org/officeDocument/2006/relationships/image" Target="../media/image346.wmf"/><Relationship Id="rId4" Type="http://schemas.openxmlformats.org/officeDocument/2006/relationships/image" Target="../media/image343.wmf"/><Relationship Id="rId9" Type="http://schemas.openxmlformats.org/officeDocument/2006/relationships/oleObject" Target="../embeddings/oleObject483.bin"/><Relationship Id="rId14" Type="http://schemas.openxmlformats.org/officeDocument/2006/relationships/image" Target="../media/image34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oleObject" Target="../embeddings/oleObject490.bin"/><Relationship Id="rId18" Type="http://schemas.openxmlformats.org/officeDocument/2006/relationships/image" Target="../media/image353.wmf"/><Relationship Id="rId3" Type="http://schemas.openxmlformats.org/officeDocument/2006/relationships/image" Target="../media/image342.png"/><Relationship Id="rId7" Type="http://schemas.openxmlformats.org/officeDocument/2006/relationships/image" Target="../media/image349.wmf"/><Relationship Id="rId12" Type="http://schemas.openxmlformats.org/officeDocument/2006/relationships/image" Target="../media/image350.wmf"/><Relationship Id="rId17" Type="http://schemas.openxmlformats.org/officeDocument/2006/relationships/oleObject" Target="../embeddings/oleObject4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2.wmf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87.bin"/><Relationship Id="rId11" Type="http://schemas.openxmlformats.org/officeDocument/2006/relationships/oleObject" Target="../embeddings/oleObject489.bin"/><Relationship Id="rId5" Type="http://schemas.openxmlformats.org/officeDocument/2006/relationships/image" Target="../media/image326.wmf"/><Relationship Id="rId15" Type="http://schemas.openxmlformats.org/officeDocument/2006/relationships/oleObject" Target="../embeddings/oleObject491.bin"/><Relationship Id="rId10" Type="http://schemas.openxmlformats.org/officeDocument/2006/relationships/image" Target="../media/image261.wmf"/><Relationship Id="rId4" Type="http://schemas.openxmlformats.org/officeDocument/2006/relationships/oleObject" Target="../embeddings/oleObject486.bin"/><Relationship Id="rId9" Type="http://schemas.openxmlformats.org/officeDocument/2006/relationships/oleObject" Target="../embeddings/oleObject488.bin"/><Relationship Id="rId14" Type="http://schemas.openxmlformats.org/officeDocument/2006/relationships/image" Target="../media/image35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5.bin"/><Relationship Id="rId13" Type="http://schemas.openxmlformats.org/officeDocument/2006/relationships/image" Target="../media/image354.wmf"/><Relationship Id="rId18" Type="http://schemas.openxmlformats.org/officeDocument/2006/relationships/oleObject" Target="../embeddings/oleObject500.bin"/><Relationship Id="rId26" Type="http://schemas.openxmlformats.org/officeDocument/2006/relationships/oleObject" Target="../embeddings/oleObject504.bin"/><Relationship Id="rId3" Type="http://schemas.openxmlformats.org/officeDocument/2006/relationships/oleObject" Target="../embeddings/oleObject493.bin"/><Relationship Id="rId21" Type="http://schemas.openxmlformats.org/officeDocument/2006/relationships/image" Target="../media/image357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497.bin"/><Relationship Id="rId17" Type="http://schemas.openxmlformats.org/officeDocument/2006/relationships/image" Target="../media/image351.wmf"/><Relationship Id="rId25" Type="http://schemas.openxmlformats.org/officeDocument/2006/relationships/image" Target="../media/image3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9.bin"/><Relationship Id="rId20" Type="http://schemas.openxmlformats.org/officeDocument/2006/relationships/oleObject" Target="../embeddings/oleObject501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494.bin"/><Relationship Id="rId11" Type="http://schemas.openxmlformats.org/officeDocument/2006/relationships/image" Target="../media/image353.wmf"/><Relationship Id="rId24" Type="http://schemas.openxmlformats.org/officeDocument/2006/relationships/oleObject" Target="../embeddings/oleObject503.bin"/><Relationship Id="rId5" Type="http://schemas.openxmlformats.org/officeDocument/2006/relationships/image" Target="../media/image185.png"/><Relationship Id="rId15" Type="http://schemas.openxmlformats.org/officeDocument/2006/relationships/image" Target="../media/image355.wmf"/><Relationship Id="rId23" Type="http://schemas.openxmlformats.org/officeDocument/2006/relationships/image" Target="../media/image358.wmf"/><Relationship Id="rId10" Type="http://schemas.openxmlformats.org/officeDocument/2006/relationships/oleObject" Target="../embeddings/oleObject496.bin"/><Relationship Id="rId19" Type="http://schemas.openxmlformats.org/officeDocument/2006/relationships/image" Target="../media/image356.wmf"/><Relationship Id="rId4" Type="http://schemas.openxmlformats.org/officeDocument/2006/relationships/image" Target="../media/image349.wmf"/><Relationship Id="rId9" Type="http://schemas.openxmlformats.org/officeDocument/2006/relationships/image" Target="../media/image350.wmf"/><Relationship Id="rId14" Type="http://schemas.openxmlformats.org/officeDocument/2006/relationships/oleObject" Target="../embeddings/oleObject498.bin"/><Relationship Id="rId22" Type="http://schemas.openxmlformats.org/officeDocument/2006/relationships/oleObject" Target="../embeddings/oleObject502.bin"/><Relationship Id="rId27" Type="http://schemas.openxmlformats.org/officeDocument/2006/relationships/image" Target="../media/image36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7.bin"/><Relationship Id="rId13" Type="http://schemas.openxmlformats.org/officeDocument/2006/relationships/image" Target="../media/image361.wmf"/><Relationship Id="rId18" Type="http://schemas.openxmlformats.org/officeDocument/2006/relationships/oleObject" Target="../embeddings/oleObject512.bin"/><Relationship Id="rId26" Type="http://schemas.openxmlformats.org/officeDocument/2006/relationships/oleObject" Target="../embeddings/oleObject516.bin"/><Relationship Id="rId3" Type="http://schemas.openxmlformats.org/officeDocument/2006/relationships/oleObject" Target="../embeddings/oleObject505.bin"/><Relationship Id="rId21" Type="http://schemas.openxmlformats.org/officeDocument/2006/relationships/image" Target="../media/image363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509.bin"/><Relationship Id="rId17" Type="http://schemas.openxmlformats.org/officeDocument/2006/relationships/image" Target="../media/image362.wmf"/><Relationship Id="rId25" Type="http://schemas.openxmlformats.org/officeDocument/2006/relationships/image" Target="../media/image3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1.bin"/><Relationship Id="rId20" Type="http://schemas.openxmlformats.org/officeDocument/2006/relationships/oleObject" Target="../embeddings/oleObject513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06.bin"/><Relationship Id="rId11" Type="http://schemas.openxmlformats.org/officeDocument/2006/relationships/image" Target="../media/image353.wmf"/><Relationship Id="rId24" Type="http://schemas.openxmlformats.org/officeDocument/2006/relationships/oleObject" Target="../embeddings/oleObject515.bin"/><Relationship Id="rId5" Type="http://schemas.openxmlformats.org/officeDocument/2006/relationships/image" Target="../media/image185.png"/><Relationship Id="rId15" Type="http://schemas.openxmlformats.org/officeDocument/2006/relationships/image" Target="../media/image351.wmf"/><Relationship Id="rId23" Type="http://schemas.openxmlformats.org/officeDocument/2006/relationships/image" Target="../media/image364.wmf"/><Relationship Id="rId10" Type="http://schemas.openxmlformats.org/officeDocument/2006/relationships/oleObject" Target="../embeddings/oleObject508.bin"/><Relationship Id="rId19" Type="http://schemas.openxmlformats.org/officeDocument/2006/relationships/image" Target="../media/image360.wmf"/><Relationship Id="rId4" Type="http://schemas.openxmlformats.org/officeDocument/2006/relationships/image" Target="../media/image349.wmf"/><Relationship Id="rId9" Type="http://schemas.openxmlformats.org/officeDocument/2006/relationships/image" Target="../media/image350.wmf"/><Relationship Id="rId14" Type="http://schemas.openxmlformats.org/officeDocument/2006/relationships/oleObject" Target="../embeddings/oleObject510.bin"/><Relationship Id="rId22" Type="http://schemas.openxmlformats.org/officeDocument/2006/relationships/oleObject" Target="../embeddings/oleObject514.bin"/><Relationship Id="rId27" Type="http://schemas.openxmlformats.org/officeDocument/2006/relationships/image" Target="../media/image36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70.wmf"/><Relationship Id="rId5" Type="http://schemas.openxmlformats.org/officeDocument/2006/relationships/oleObject" Target="../embeddings/oleObject518.bin"/><Relationship Id="rId4" Type="http://schemas.openxmlformats.org/officeDocument/2006/relationships/image" Target="../media/image36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emf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72.wmf"/><Relationship Id="rId4" Type="http://schemas.openxmlformats.org/officeDocument/2006/relationships/oleObject" Target="../embeddings/oleObject51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6.png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1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6.png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1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8.wmf"/><Relationship Id="rId26" Type="http://schemas.openxmlformats.org/officeDocument/2006/relationships/image" Target="../media/image40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6.wmf"/><Relationship Id="rId22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Lecture 14</a:t>
            </a:r>
            <a:br>
              <a:rPr lang="en-US" altLang="zh-TW" dirty="0" smtClean="0"/>
            </a:br>
            <a:r>
              <a:rPr lang="en-US" altLang="zh-TW" dirty="0" smtClean="0"/>
              <a:t>Second-order Circuits (2)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Hung-yi Lee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31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9.11</a:t>
            </a:r>
            <a:endParaRPr lang="zh-TW" altLang="en-US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97237"/>
              </p:ext>
            </p:extLst>
          </p:nvPr>
        </p:nvGraphicFramePr>
        <p:xfrm>
          <a:off x="544513" y="1819275"/>
          <a:ext cx="37766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2" name="方程式" r:id="rId4" imgW="1930320" imgH="228600" progId="Equation.3">
                  <p:embed/>
                </p:oleObj>
              </mc:Choice>
              <mc:Fallback>
                <p:oleObj name="方程式" r:id="rId4" imgW="1930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819275"/>
                        <a:ext cx="37766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0651"/>
              </p:ext>
            </p:extLst>
          </p:nvPr>
        </p:nvGraphicFramePr>
        <p:xfrm>
          <a:off x="4924231" y="1820280"/>
          <a:ext cx="121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3" name="方程式" r:id="rId6" imgW="609480" imgH="228600" progId="Equation.3">
                  <p:embed/>
                </p:oleObj>
              </mc:Choice>
              <mc:Fallback>
                <p:oleObj name="方程式" r:id="rId6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231" y="1820280"/>
                        <a:ext cx="121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19273"/>
              </p:ext>
            </p:extLst>
          </p:nvPr>
        </p:nvGraphicFramePr>
        <p:xfrm>
          <a:off x="4700742" y="2453639"/>
          <a:ext cx="1722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4" name="方程式" r:id="rId8" imgW="863280" imgH="228600" progId="Equation.3">
                  <p:embed/>
                </p:oleObj>
              </mc:Choice>
              <mc:Fallback>
                <p:oleObj name="方程式" r:id="rId8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742" y="2453639"/>
                        <a:ext cx="1722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6555701" y="2467101"/>
            <a:ext cx="53410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97622"/>
              </p:ext>
            </p:extLst>
          </p:nvPr>
        </p:nvGraphicFramePr>
        <p:xfrm>
          <a:off x="7126209" y="2456013"/>
          <a:ext cx="1697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5" name="方程式" r:id="rId10" imgW="850680" imgH="228600" progId="Equation.3">
                  <p:embed/>
                </p:oleObj>
              </mc:Choice>
              <mc:Fallback>
                <p:oleObj name="方程式" r:id="rId10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09" y="2456013"/>
                        <a:ext cx="16970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91845"/>
              </p:ext>
            </p:extLst>
          </p:nvPr>
        </p:nvGraphicFramePr>
        <p:xfrm>
          <a:off x="2143125" y="3443288"/>
          <a:ext cx="10874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6" name="方程式" r:id="rId12" imgW="558720" imgH="215640" progId="Equation.3">
                  <p:embed/>
                </p:oleObj>
              </mc:Choice>
              <mc:Fallback>
                <p:oleObj name="方程式" r:id="rId12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443288"/>
                        <a:ext cx="10874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87351"/>
              </p:ext>
            </p:extLst>
          </p:nvPr>
        </p:nvGraphicFramePr>
        <p:xfrm>
          <a:off x="3291043" y="3431832"/>
          <a:ext cx="544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7" name="方程式" r:id="rId14" imgW="241200" imgH="177480" progId="Equation.3">
                  <p:embed/>
                </p:oleObj>
              </mc:Choice>
              <mc:Fallback>
                <p:oleObj name="方程式" r:id="rId14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043" y="3431832"/>
                        <a:ext cx="5445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86576"/>
              </p:ext>
            </p:extLst>
          </p:nvPr>
        </p:nvGraphicFramePr>
        <p:xfrm>
          <a:off x="4967288" y="3409950"/>
          <a:ext cx="2362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8" name="方程式" r:id="rId16" imgW="1206360" imgH="228600" progId="Equation.3">
                  <p:embed/>
                </p:oleObj>
              </mc:Choice>
              <mc:Fallback>
                <p:oleObj name="方程式" r:id="rId16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409950"/>
                        <a:ext cx="2362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向右箭號 34"/>
          <p:cNvSpPr/>
          <p:nvPr/>
        </p:nvSpPr>
        <p:spPr>
          <a:xfrm>
            <a:off x="4054566" y="3429516"/>
            <a:ext cx="53410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22994"/>
              </p:ext>
            </p:extLst>
          </p:nvPr>
        </p:nvGraphicFramePr>
        <p:xfrm>
          <a:off x="2162175" y="4137025"/>
          <a:ext cx="49450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9" name="方程式" r:id="rId18" imgW="2527200" imgH="228600" progId="Equation.3">
                  <p:embed/>
                </p:oleObj>
              </mc:Choice>
              <mc:Fallback>
                <p:oleObj name="方程式" r:id="rId18" imgW="25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137025"/>
                        <a:ext cx="49450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17701"/>
              </p:ext>
            </p:extLst>
          </p:nvPr>
        </p:nvGraphicFramePr>
        <p:xfrm>
          <a:off x="2162197" y="4857750"/>
          <a:ext cx="15890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0" name="方程式" r:id="rId20" imgW="812520" imgH="215640" progId="Equation.3">
                  <p:embed/>
                </p:oleObj>
              </mc:Choice>
              <mc:Fallback>
                <p:oleObj name="方程式" r:id="rId20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97" y="4857750"/>
                        <a:ext cx="15890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96718"/>
              </p:ext>
            </p:extLst>
          </p:nvPr>
        </p:nvGraphicFramePr>
        <p:xfrm>
          <a:off x="3835206" y="4827915"/>
          <a:ext cx="10890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1" name="方程式" r:id="rId22" imgW="482400" imgH="177480" progId="Equation.3">
                  <p:embed/>
                </p:oleObj>
              </mc:Choice>
              <mc:Fallback>
                <p:oleObj name="方程式" r:id="rId22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206" y="4827915"/>
                        <a:ext cx="10890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82228"/>
              </p:ext>
            </p:extLst>
          </p:nvPr>
        </p:nvGraphicFramePr>
        <p:xfrm>
          <a:off x="5755408" y="4844913"/>
          <a:ext cx="1408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2" name="方程式" r:id="rId24" imgW="622080" imgH="177480" progId="Equation.3">
                  <p:embed/>
                </p:oleObj>
              </mc:Choice>
              <mc:Fallback>
                <p:oleObj name="方程式" r:id="rId24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408" y="4844913"/>
                        <a:ext cx="1408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91529"/>
              </p:ext>
            </p:extLst>
          </p:nvPr>
        </p:nvGraphicFramePr>
        <p:xfrm>
          <a:off x="2162175" y="5531129"/>
          <a:ext cx="329819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3" name="方程式" r:id="rId26" imgW="1676160" imgH="228600" progId="Equation.3">
                  <p:embed/>
                </p:oleObj>
              </mc:Choice>
              <mc:Fallback>
                <p:oleObj name="方程式" r:id="rId26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531129"/>
                        <a:ext cx="3298197" cy="5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向右箭號 19"/>
          <p:cNvSpPr/>
          <p:nvPr/>
        </p:nvSpPr>
        <p:spPr>
          <a:xfrm>
            <a:off x="5137378" y="4831042"/>
            <a:ext cx="53410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9.11</a:t>
            </a:r>
            <a:endParaRPr lang="zh-TW" altLang="en-US" dirty="0"/>
          </a:p>
        </p:txBody>
      </p:sp>
      <p:pic>
        <p:nvPicPr>
          <p:cNvPr id="4" name="圖片 6" descr="09-2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95" y="1902488"/>
            <a:ext cx="5572705" cy="37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91767"/>
              </p:ext>
            </p:extLst>
          </p:nvPr>
        </p:nvGraphicFramePr>
        <p:xfrm>
          <a:off x="3746954" y="4314861"/>
          <a:ext cx="329819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方程式" r:id="rId4" imgW="1676160" imgH="228600" progId="Equation.3">
                  <p:embed/>
                </p:oleObj>
              </mc:Choice>
              <mc:Fallback>
                <p:oleObj name="方程式" r:id="rId4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954" y="4314861"/>
                        <a:ext cx="3298197" cy="5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732519" y="5797550"/>
            <a:ext cx="5800169" cy="466725"/>
            <a:chOff x="2712247" y="6085209"/>
            <a:chExt cx="5800169" cy="4667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421191"/>
                </p:ext>
              </p:extLst>
            </p:nvPr>
          </p:nvGraphicFramePr>
          <p:xfrm>
            <a:off x="4332528" y="6085209"/>
            <a:ext cx="4179888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1" name="方程式" r:id="rId6" imgW="1854000" imgH="228600" progId="Equation.3">
                    <p:embed/>
                  </p:oleObj>
                </mc:Choice>
                <mc:Fallback>
                  <p:oleObj name="方程式" r:id="rId6" imgW="1854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528" y="6085209"/>
                          <a:ext cx="4179888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/>
            <p:nvPr/>
          </p:nvSpPr>
          <p:spPr>
            <a:xfrm>
              <a:off x="2712247" y="6089885"/>
              <a:ext cx="1506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Textbook: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18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9.12</a:t>
            </a:r>
            <a:endParaRPr lang="zh-TW" altLang="en-US" dirty="0"/>
          </a:p>
        </p:txBody>
      </p:sp>
      <p:pic>
        <p:nvPicPr>
          <p:cNvPr id="4" name="圖片 7" descr="09-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1759"/>
            <a:ext cx="3609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71068"/>
              </p:ext>
            </p:extLst>
          </p:nvPr>
        </p:nvGraphicFramePr>
        <p:xfrm>
          <a:off x="4852988" y="1550988"/>
          <a:ext cx="3427412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4" name="方程式" r:id="rId4" imgW="1714320" imgH="888840" progId="Equation.3">
                  <p:embed/>
                </p:oleObj>
              </mc:Choice>
              <mc:Fallback>
                <p:oleObj name="方程式" r:id="rId4" imgW="17143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550988"/>
                        <a:ext cx="3427412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28650" y="3593971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50957"/>
              </p:ext>
            </p:extLst>
          </p:nvPr>
        </p:nvGraphicFramePr>
        <p:xfrm>
          <a:off x="4852988" y="3418738"/>
          <a:ext cx="22018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5" name="方程式" r:id="rId6" imgW="965160" imgH="228600" progId="Equation.3">
                  <p:embed/>
                </p:oleObj>
              </mc:Choice>
              <mc:Fallback>
                <p:oleObj name="方程式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3418738"/>
                        <a:ext cx="22018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511530"/>
              </p:ext>
            </p:extLst>
          </p:nvPr>
        </p:nvGraphicFramePr>
        <p:xfrm>
          <a:off x="4667250" y="4094163"/>
          <a:ext cx="12366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6" name="方程式" r:id="rId8" imgW="622080" imgH="241200" progId="Equation.3">
                  <p:embed/>
                </p:oleObj>
              </mc:Choice>
              <mc:Fallback>
                <p:oleObj name="方程式" r:id="rId8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094163"/>
                        <a:ext cx="12366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46285"/>
              </p:ext>
            </p:extLst>
          </p:nvPr>
        </p:nvGraphicFramePr>
        <p:xfrm>
          <a:off x="1268413" y="4565619"/>
          <a:ext cx="45339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7" name="方程式" r:id="rId10" imgW="2286000" imgH="203040" progId="Equation.3">
                  <p:embed/>
                </p:oleObj>
              </mc:Choice>
              <mc:Fallback>
                <p:oleObj name="方程式" r:id="rId10" imgW="2286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565619"/>
                        <a:ext cx="45339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35106"/>
              </p:ext>
            </p:extLst>
          </p:nvPr>
        </p:nvGraphicFramePr>
        <p:xfrm>
          <a:off x="6060302" y="4541476"/>
          <a:ext cx="26193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8" name="方程式" r:id="rId12" imgW="1320480" imgH="203040" progId="Equation.3">
                  <p:embed/>
                </p:oleObj>
              </mc:Choice>
              <mc:Fallback>
                <p:oleObj name="方程式" r:id="rId12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02" y="4541476"/>
                        <a:ext cx="26193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83723"/>
              </p:ext>
            </p:extLst>
          </p:nvPr>
        </p:nvGraphicFramePr>
        <p:xfrm>
          <a:off x="1253899" y="4924573"/>
          <a:ext cx="43354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9" name="方程式" r:id="rId14" imgW="2184120" imgH="469800" progId="Equation.3">
                  <p:embed/>
                </p:oleObj>
              </mc:Choice>
              <mc:Fallback>
                <p:oleObj name="方程式" r:id="rId14" imgW="2184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899" y="4924573"/>
                        <a:ext cx="433546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005531"/>
              </p:ext>
            </p:extLst>
          </p:nvPr>
        </p:nvGraphicFramePr>
        <p:xfrm>
          <a:off x="4229100" y="117475"/>
          <a:ext cx="2692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0" name="方程式" r:id="rId16" imgW="1650960" imgH="393480" progId="Equation.3">
                  <p:embed/>
                </p:oleObj>
              </mc:Choice>
              <mc:Fallback>
                <p:oleObj name="方程式" r:id="rId16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17475"/>
                        <a:ext cx="26924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852988" y="966462"/>
            <a:ext cx="4013200" cy="417512"/>
            <a:chOff x="4852988" y="893892"/>
            <a:chExt cx="4013200" cy="417512"/>
          </a:xfrm>
        </p:grpSpPr>
        <p:sp>
          <p:nvSpPr>
            <p:cNvPr id="3" name="向右箭號 2"/>
            <p:cNvSpPr/>
            <p:nvPr/>
          </p:nvSpPr>
          <p:spPr>
            <a:xfrm>
              <a:off x="4852988" y="893892"/>
              <a:ext cx="448490" cy="390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111947"/>
                </p:ext>
              </p:extLst>
            </p:nvPr>
          </p:nvGraphicFramePr>
          <p:xfrm>
            <a:off x="5342620" y="893892"/>
            <a:ext cx="352356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91" name="方程式" r:id="rId18" imgW="2019240" imgH="228600" progId="Equation.3">
                    <p:embed/>
                  </p:oleObj>
                </mc:Choice>
                <mc:Fallback>
                  <p:oleObj name="方程式" r:id="rId18" imgW="2019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620" y="893892"/>
                          <a:ext cx="3523568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18617"/>
              </p:ext>
            </p:extLst>
          </p:nvPr>
        </p:nvGraphicFramePr>
        <p:xfrm>
          <a:off x="1268413" y="4135170"/>
          <a:ext cx="29702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2" name="方程式" r:id="rId20" imgW="1562040" imgH="228600" progId="Equation.3">
                  <p:embed/>
                </p:oleObj>
              </mc:Choice>
              <mc:Fallback>
                <p:oleObj name="方程式" r:id="rId20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135170"/>
                        <a:ext cx="29702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43164" y="5747467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Forced response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F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4631"/>
              </p:ext>
            </p:extLst>
          </p:nvPr>
        </p:nvGraphicFramePr>
        <p:xfrm>
          <a:off x="5902286" y="6236243"/>
          <a:ext cx="10080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3" name="方程式" r:id="rId22" imgW="507960" imgH="228600" progId="Equation.3">
                  <p:embed/>
                </p:oleObj>
              </mc:Choice>
              <mc:Fallback>
                <p:oleObj name="方程式" r:id="rId22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286" y="6236243"/>
                        <a:ext cx="100806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44330"/>
              </p:ext>
            </p:extLst>
          </p:nvPr>
        </p:nvGraphicFramePr>
        <p:xfrm>
          <a:off x="1322348" y="6264571"/>
          <a:ext cx="37671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4" name="方程式" r:id="rId24" imgW="1981080" imgH="215640" progId="Equation.3">
                  <p:embed/>
                </p:oleObj>
              </mc:Choice>
              <mc:Fallback>
                <p:oleObj name="方程式" r:id="rId24" imgW="1981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48" y="6264571"/>
                        <a:ext cx="37671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向右箭號 26"/>
          <p:cNvSpPr/>
          <p:nvPr/>
        </p:nvSpPr>
        <p:spPr>
          <a:xfrm>
            <a:off x="5318540" y="6269334"/>
            <a:ext cx="44849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20265"/>
              </p:ext>
            </p:extLst>
          </p:nvPr>
        </p:nvGraphicFramePr>
        <p:xfrm>
          <a:off x="6878599" y="6267930"/>
          <a:ext cx="6286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95" name="方程式" r:id="rId26" imgW="317160" imgH="177480" progId="Equation.3">
                  <p:embed/>
                </p:oleObj>
              </mc:Choice>
              <mc:Fallback>
                <p:oleObj name="方程式" r:id="rId26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599" y="6267930"/>
                        <a:ext cx="6286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0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9.12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3864" y="3720771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Initial condition:</a:t>
            </a:r>
            <a:endParaRPr lang="zh-TW" altLang="en-US" sz="2400" dirty="0"/>
          </a:p>
        </p:txBody>
      </p:sp>
      <p:pic>
        <p:nvPicPr>
          <p:cNvPr id="8" name="圖片 7" descr="09-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4" y="4451325"/>
            <a:ext cx="3149218" cy="19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9710" y="5437499"/>
            <a:ext cx="78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/>
              <a:t>0V</a:t>
            </a:r>
            <a:endParaRPr lang="zh-TW" altLang="en-US" sz="24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509595" y="5476136"/>
            <a:ext cx="347729" cy="412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1837398" y="4938748"/>
            <a:ext cx="622335" cy="6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701153" y="4182436"/>
            <a:ext cx="88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short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59021" y="5482162"/>
            <a:ext cx="88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open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45925"/>
              </p:ext>
            </p:extLst>
          </p:nvPr>
        </p:nvGraphicFramePr>
        <p:xfrm>
          <a:off x="4874267" y="4198113"/>
          <a:ext cx="121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9" name="方程式" r:id="rId4" imgW="609480" imgH="228600" progId="Equation.3">
                  <p:embed/>
                </p:oleObj>
              </mc:Choice>
              <mc:Fallback>
                <p:oleObj name="方程式" r:id="rId4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267" y="4198113"/>
                        <a:ext cx="121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90648"/>
              </p:ext>
            </p:extLst>
          </p:nvPr>
        </p:nvGraphicFramePr>
        <p:xfrm>
          <a:off x="4819269" y="4760635"/>
          <a:ext cx="1293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0" name="方程式" r:id="rId6" imgW="647640" imgH="241200" progId="Equation.3">
                  <p:embed/>
                </p:oleObj>
              </mc:Choice>
              <mc:Fallback>
                <p:oleObj name="方程式" r:id="rId6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269" y="4760635"/>
                        <a:ext cx="1293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向右箭號 15"/>
          <p:cNvSpPr/>
          <p:nvPr/>
        </p:nvSpPr>
        <p:spPr>
          <a:xfrm>
            <a:off x="6258555" y="4269202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6258555" y="4838377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52084"/>
              </p:ext>
            </p:extLst>
          </p:nvPr>
        </p:nvGraphicFramePr>
        <p:xfrm>
          <a:off x="6905215" y="4185626"/>
          <a:ext cx="121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1" name="方程式" r:id="rId8" imgW="609480" imgH="228600" progId="Equation.3">
                  <p:embed/>
                </p:oleObj>
              </mc:Choice>
              <mc:Fallback>
                <p:oleObj name="方程式" r:id="rId8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215" y="4185626"/>
                        <a:ext cx="121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84771"/>
              </p:ext>
            </p:extLst>
          </p:nvPr>
        </p:nvGraphicFramePr>
        <p:xfrm>
          <a:off x="6905215" y="4760635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2" name="方程式" r:id="rId10" imgW="647640" imgH="241200" progId="Equation.3">
                  <p:embed/>
                </p:oleObj>
              </mc:Choice>
              <mc:Fallback>
                <p:oleObj name="方程式" r:id="rId1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215" y="4760635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49739"/>
              </p:ext>
            </p:extLst>
          </p:nvPr>
        </p:nvGraphicFramePr>
        <p:xfrm>
          <a:off x="4874267" y="5391996"/>
          <a:ext cx="12430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3" name="方程式" r:id="rId12" imgW="622080" imgH="241200" progId="Equation.3">
                  <p:embed/>
                </p:oleObj>
              </mc:Choice>
              <mc:Fallback>
                <p:oleObj name="方程式" r:id="rId12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267" y="5391996"/>
                        <a:ext cx="12430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6269755" y="5445614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83427"/>
              </p:ext>
            </p:extLst>
          </p:nvPr>
        </p:nvGraphicFramePr>
        <p:xfrm>
          <a:off x="6905215" y="5382916"/>
          <a:ext cx="1497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4" name="方程式" r:id="rId14" imgW="749160" imgH="241200" progId="Equation.3">
                  <p:embed/>
                </p:oleObj>
              </mc:Choice>
              <mc:Fallback>
                <p:oleObj name="方程式" r:id="rId14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215" y="5382916"/>
                        <a:ext cx="1497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圖片 7" descr="09-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1759"/>
            <a:ext cx="3609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03466"/>
              </p:ext>
            </p:extLst>
          </p:nvPr>
        </p:nvGraphicFramePr>
        <p:xfrm>
          <a:off x="4852988" y="1550988"/>
          <a:ext cx="3427412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5" name="方程式" r:id="rId16" imgW="1714320" imgH="888840" progId="Equation.3">
                  <p:embed/>
                </p:oleObj>
              </mc:Choice>
              <mc:Fallback>
                <p:oleObj name="方程式" r:id="rId16" imgW="17143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550988"/>
                        <a:ext cx="3427412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22365"/>
              </p:ext>
            </p:extLst>
          </p:nvPr>
        </p:nvGraphicFramePr>
        <p:xfrm>
          <a:off x="4852988" y="3418738"/>
          <a:ext cx="22018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6" name="方程式" r:id="rId18" imgW="965160" imgH="228600" progId="Equation.3">
                  <p:embed/>
                </p:oleObj>
              </mc:Choice>
              <mc:Fallback>
                <p:oleObj name="方程式" r:id="rId18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3418738"/>
                        <a:ext cx="22018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6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23274"/>
              </p:ext>
            </p:extLst>
          </p:nvPr>
        </p:nvGraphicFramePr>
        <p:xfrm>
          <a:off x="729021" y="1722137"/>
          <a:ext cx="27225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3" name="方程式" r:id="rId4" imgW="1193760" imgH="228600" progId="Equation.3">
                  <p:embed/>
                </p:oleObj>
              </mc:Choice>
              <mc:Fallback>
                <p:oleObj name="方程式" r:id="rId4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21" y="1722137"/>
                        <a:ext cx="27225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15511"/>
              </p:ext>
            </p:extLst>
          </p:nvPr>
        </p:nvGraphicFramePr>
        <p:xfrm>
          <a:off x="783688" y="2327198"/>
          <a:ext cx="290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4" name="方程式" r:id="rId6" imgW="1333440" imgH="241200" progId="Equation.3">
                  <p:embed/>
                </p:oleObj>
              </mc:Choice>
              <mc:Fallback>
                <p:oleObj name="方程式" r:id="rId6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8" y="2327198"/>
                        <a:ext cx="29035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3236"/>
              </p:ext>
            </p:extLst>
          </p:nvPr>
        </p:nvGraphicFramePr>
        <p:xfrm>
          <a:off x="4062416" y="2108917"/>
          <a:ext cx="43354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5" name="方程式" r:id="rId8" imgW="2184120" imgH="469800" progId="Equation.3">
                  <p:embed/>
                </p:oleObj>
              </mc:Choice>
              <mc:Fallback>
                <p:oleObj name="方程式" r:id="rId8" imgW="2184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6" y="2108917"/>
                        <a:ext cx="433546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12027"/>
              </p:ext>
            </p:extLst>
          </p:nvPr>
        </p:nvGraphicFramePr>
        <p:xfrm>
          <a:off x="809882" y="2901000"/>
          <a:ext cx="1425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6" name="方程式" r:id="rId10" imgW="622080" imgH="215640" progId="Equation.3">
                  <p:embed/>
                </p:oleObj>
              </mc:Choice>
              <mc:Fallback>
                <p:oleObj name="方程式" r:id="rId10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82" y="2901000"/>
                        <a:ext cx="1425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645574" y="3950632"/>
            <a:ext cx="566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Different R gives different response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442807" y="5314145"/>
            <a:ext cx="631242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76641"/>
              </p:ext>
            </p:extLst>
          </p:nvPr>
        </p:nvGraphicFramePr>
        <p:xfrm>
          <a:off x="7755235" y="5164126"/>
          <a:ext cx="3016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7" name="方程式" r:id="rId12" imgW="152280" imgH="164880" progId="Equation.3">
                  <p:embed/>
                </p:oleObj>
              </mc:Choice>
              <mc:Fallback>
                <p:oleObj name="方程式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235" y="5164126"/>
                        <a:ext cx="3016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39282"/>
              </p:ext>
            </p:extLst>
          </p:nvPr>
        </p:nvGraphicFramePr>
        <p:xfrm>
          <a:off x="6230147" y="5494338"/>
          <a:ext cx="8556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8" name="方程式" r:id="rId14" imgW="431640" imgH="177480" progId="Equation.3">
                  <p:embed/>
                </p:oleObj>
              </mc:Choice>
              <mc:Fallback>
                <p:oleObj name="方程式" r:id="rId14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147" y="5494338"/>
                        <a:ext cx="8556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83401"/>
              </p:ext>
            </p:extLst>
          </p:nvPr>
        </p:nvGraphicFramePr>
        <p:xfrm>
          <a:off x="3802509" y="5494338"/>
          <a:ext cx="13096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9" name="方程式" r:id="rId16" imgW="660240" imgH="177480" progId="Equation.3">
                  <p:embed/>
                </p:oleObj>
              </mc:Choice>
              <mc:Fallback>
                <p:oleObj name="方程式" r:id="rId16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509" y="5494338"/>
                        <a:ext cx="13096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99194"/>
              </p:ext>
            </p:extLst>
          </p:nvPr>
        </p:nvGraphicFramePr>
        <p:xfrm>
          <a:off x="2592902" y="4886430"/>
          <a:ext cx="755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0" name="方程式" r:id="rId18" imgW="380880" imgH="177480" progId="Equation.3">
                  <p:embed/>
                </p:oleObj>
              </mc:Choice>
              <mc:Fallback>
                <p:oleObj name="方程式" r:id="rId18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902" y="4886430"/>
                        <a:ext cx="755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20016"/>
              </p:ext>
            </p:extLst>
          </p:nvPr>
        </p:nvGraphicFramePr>
        <p:xfrm>
          <a:off x="5327650" y="4932363"/>
          <a:ext cx="8556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1" name="方程式" r:id="rId20" imgW="431640" imgH="177480" progId="Equation.3">
                  <p:embed/>
                </p:oleObj>
              </mc:Choice>
              <mc:Fallback>
                <p:oleObj name="方程式" r:id="rId20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932363"/>
                        <a:ext cx="8556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6659"/>
              </p:ext>
            </p:extLst>
          </p:nvPr>
        </p:nvGraphicFramePr>
        <p:xfrm>
          <a:off x="1441450" y="5464175"/>
          <a:ext cx="857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2" name="方程式" r:id="rId22" imgW="431640" imgH="177480" progId="Equation.3">
                  <p:embed/>
                </p:oleObj>
              </mc:Choice>
              <mc:Fallback>
                <p:oleObj name="方程式" r:id="rId22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5464175"/>
                        <a:ext cx="8572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橢圓 22"/>
          <p:cNvSpPr/>
          <p:nvPr/>
        </p:nvSpPr>
        <p:spPr>
          <a:xfrm>
            <a:off x="5665481" y="522414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880727" y="522414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99021" y="384460"/>
            <a:ext cx="3656873" cy="1010229"/>
            <a:chOff x="4498117" y="337134"/>
            <a:chExt cx="3656873" cy="1010229"/>
          </a:xfrm>
        </p:grpSpPr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434737"/>
                </p:ext>
              </p:extLst>
            </p:nvPr>
          </p:nvGraphicFramePr>
          <p:xfrm>
            <a:off x="5112196" y="864763"/>
            <a:ext cx="1295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33" name="方程式" r:id="rId24" imgW="647640" imgH="241200" progId="Equation.3">
                    <p:embed/>
                  </p:oleObj>
                </mc:Choice>
                <mc:Fallback>
                  <p:oleObj name="方程式" r:id="rId24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2196" y="864763"/>
                          <a:ext cx="12954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864413"/>
                </p:ext>
              </p:extLst>
            </p:nvPr>
          </p:nvGraphicFramePr>
          <p:xfrm>
            <a:off x="6657978" y="862963"/>
            <a:ext cx="14970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34" name="方程式" r:id="rId26" imgW="749160" imgH="241200" progId="Equation.3">
                    <p:embed/>
                  </p:oleObj>
                </mc:Choice>
                <mc:Fallback>
                  <p:oleObj name="方程式" r:id="rId26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78" y="862963"/>
                          <a:ext cx="149701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文字方塊 26"/>
            <p:cNvSpPr txBox="1"/>
            <p:nvPr/>
          </p:nvSpPr>
          <p:spPr>
            <a:xfrm>
              <a:off x="4498117" y="337134"/>
              <a:ext cx="2820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Initial condition: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71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37822"/>
              </p:ext>
            </p:extLst>
          </p:nvPr>
        </p:nvGraphicFramePr>
        <p:xfrm>
          <a:off x="3094274" y="3508478"/>
          <a:ext cx="124396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3" name="方程式" r:id="rId3" imgW="558720" imgH="177480" progId="Equation.3">
                  <p:embed/>
                </p:oleObj>
              </mc:Choice>
              <mc:Fallback>
                <p:oleObj name="方程式" r:id="rId3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274" y="3508478"/>
                        <a:ext cx="1243960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05790"/>
              </p:ext>
            </p:extLst>
          </p:nvPr>
        </p:nvGraphicFramePr>
        <p:xfrm>
          <a:off x="4505261" y="3515250"/>
          <a:ext cx="127247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4" name="方程式" r:id="rId5" imgW="571320" imgH="177480" progId="Equation.3">
                  <p:embed/>
                </p:oleObj>
              </mc:Choice>
              <mc:Fallback>
                <p:oleObj name="方程式" r:id="rId5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61" y="3515250"/>
                        <a:ext cx="1272475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130949" y="3459461"/>
            <a:ext cx="19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err="1" smtClean="0"/>
              <a:t>Overdamped</a:t>
            </a:r>
            <a:r>
              <a:rPr lang="en-US" altLang="zh-TW" sz="2400" b="1" i="1" u="sng" dirty="0" smtClean="0"/>
              <a:t>:</a:t>
            </a:r>
            <a:endParaRPr lang="zh-TW" altLang="en-US" sz="2400" b="1" i="1" u="sng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94194"/>
              </p:ext>
            </p:extLst>
          </p:nvPr>
        </p:nvGraphicFramePr>
        <p:xfrm>
          <a:off x="1416702" y="4059946"/>
          <a:ext cx="46291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5" name="方程式" r:id="rId7" imgW="2336760" imgH="469800" progId="Equation.3">
                  <p:embed/>
                </p:oleObj>
              </mc:Choice>
              <mc:Fallback>
                <p:oleObj name="方程式" r:id="rId7" imgW="2336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702" y="4059946"/>
                        <a:ext cx="46291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50028"/>
              </p:ext>
            </p:extLst>
          </p:nvPr>
        </p:nvGraphicFramePr>
        <p:xfrm>
          <a:off x="6065699" y="4357602"/>
          <a:ext cx="1484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6" name="方程式" r:id="rId9" imgW="749160" imgH="203040" progId="Equation.3">
                  <p:embed/>
                </p:oleObj>
              </mc:Choice>
              <mc:Fallback>
                <p:oleObj name="方程式" r:id="rId9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699" y="4357602"/>
                        <a:ext cx="14843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08173"/>
              </p:ext>
            </p:extLst>
          </p:nvPr>
        </p:nvGraphicFramePr>
        <p:xfrm>
          <a:off x="1416702" y="4972106"/>
          <a:ext cx="3311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7" name="方程式" r:id="rId11" imgW="1752480" imgH="241200" progId="Equation.3">
                  <p:embed/>
                </p:oleObj>
              </mc:Choice>
              <mc:Fallback>
                <p:oleObj name="方程式" r:id="rId11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702" y="4972106"/>
                        <a:ext cx="33115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70299"/>
              </p:ext>
            </p:extLst>
          </p:nvPr>
        </p:nvGraphicFramePr>
        <p:xfrm>
          <a:off x="1416702" y="5589964"/>
          <a:ext cx="36464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8" name="方程式" r:id="rId13" imgW="1930320" imgH="241200" progId="Equation.3">
                  <p:embed/>
                </p:oleObj>
              </mc:Choice>
              <mc:Fallback>
                <p:oleObj name="方程式" r:id="rId13" imgW="1930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702" y="5589964"/>
                        <a:ext cx="36464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09500"/>
              </p:ext>
            </p:extLst>
          </p:nvPr>
        </p:nvGraphicFramePr>
        <p:xfrm>
          <a:off x="5647561" y="5001663"/>
          <a:ext cx="1631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9" name="方程式" r:id="rId15" imgW="863280" imgH="215640" progId="Equation.3">
                  <p:embed/>
                </p:oleObj>
              </mc:Choice>
              <mc:Fallback>
                <p:oleObj name="方程式" r:id="rId15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61" y="5001663"/>
                        <a:ext cx="16319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10131"/>
              </p:ext>
            </p:extLst>
          </p:nvPr>
        </p:nvGraphicFramePr>
        <p:xfrm>
          <a:off x="5647561" y="5614933"/>
          <a:ext cx="20653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0" name="方程式" r:id="rId17" imgW="1091880" imgH="215640" progId="Equation.3">
                  <p:embed/>
                </p:oleObj>
              </mc:Choice>
              <mc:Fallback>
                <p:oleObj name="方程式" r:id="rId17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61" y="5614933"/>
                        <a:ext cx="206533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62967"/>
              </p:ext>
            </p:extLst>
          </p:nvPr>
        </p:nvGraphicFramePr>
        <p:xfrm>
          <a:off x="3606915" y="6207821"/>
          <a:ext cx="1920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1" name="方程式" r:id="rId19" imgW="1015920" imgH="215640" progId="Equation.3">
                  <p:embed/>
                </p:oleObj>
              </mc:Choice>
              <mc:Fallback>
                <p:oleObj name="方程式" r:id="rId19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915" y="6207821"/>
                        <a:ext cx="19208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77288"/>
              </p:ext>
            </p:extLst>
          </p:nvPr>
        </p:nvGraphicFramePr>
        <p:xfrm>
          <a:off x="729021" y="1722137"/>
          <a:ext cx="27225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2" name="方程式" r:id="rId21" imgW="1193760" imgH="228600" progId="Equation.3">
                  <p:embed/>
                </p:oleObj>
              </mc:Choice>
              <mc:Fallback>
                <p:oleObj name="方程式" r:id="rId21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21" y="1722137"/>
                        <a:ext cx="27225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788309"/>
              </p:ext>
            </p:extLst>
          </p:nvPr>
        </p:nvGraphicFramePr>
        <p:xfrm>
          <a:off x="783688" y="2327198"/>
          <a:ext cx="290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3" name="方程式" r:id="rId23" imgW="1333440" imgH="241200" progId="Equation.3">
                  <p:embed/>
                </p:oleObj>
              </mc:Choice>
              <mc:Fallback>
                <p:oleObj name="方程式" r:id="rId2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8" y="2327198"/>
                        <a:ext cx="29035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72605"/>
              </p:ext>
            </p:extLst>
          </p:nvPr>
        </p:nvGraphicFramePr>
        <p:xfrm>
          <a:off x="4062416" y="2108917"/>
          <a:ext cx="43354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4" name="方程式" r:id="rId25" imgW="2184120" imgH="469800" progId="Equation.3">
                  <p:embed/>
                </p:oleObj>
              </mc:Choice>
              <mc:Fallback>
                <p:oleObj name="方程式" r:id="rId25" imgW="2184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6" y="2108917"/>
                        <a:ext cx="433546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15637"/>
              </p:ext>
            </p:extLst>
          </p:nvPr>
        </p:nvGraphicFramePr>
        <p:xfrm>
          <a:off x="809882" y="2901000"/>
          <a:ext cx="1425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5" name="方程式" r:id="rId27" imgW="622080" imgH="215640" progId="Equation.3">
                  <p:embed/>
                </p:oleObj>
              </mc:Choice>
              <mc:Fallback>
                <p:oleObj name="方程式" r:id="rId27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82" y="2901000"/>
                        <a:ext cx="1425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4599021" y="384460"/>
            <a:ext cx="3656873" cy="1010229"/>
            <a:chOff x="4498117" y="337134"/>
            <a:chExt cx="3656873" cy="1010229"/>
          </a:xfrm>
        </p:grpSpPr>
        <p:graphicFrame>
          <p:nvGraphicFramePr>
            <p:cNvPr id="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2563262"/>
                </p:ext>
              </p:extLst>
            </p:nvPr>
          </p:nvGraphicFramePr>
          <p:xfrm>
            <a:off x="5112196" y="864763"/>
            <a:ext cx="1295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6" name="方程式" r:id="rId29" imgW="647640" imgH="241200" progId="Equation.3">
                    <p:embed/>
                  </p:oleObj>
                </mc:Choice>
                <mc:Fallback>
                  <p:oleObj name="方程式" r:id="rId29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2196" y="864763"/>
                          <a:ext cx="12954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6930981"/>
                </p:ext>
              </p:extLst>
            </p:nvPr>
          </p:nvGraphicFramePr>
          <p:xfrm>
            <a:off x="6657978" y="862963"/>
            <a:ext cx="14970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7" name="方程式" r:id="rId31" imgW="749160" imgH="241200" progId="Equation.3">
                    <p:embed/>
                  </p:oleObj>
                </mc:Choice>
                <mc:Fallback>
                  <p:oleObj name="方程式" r:id="rId31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78" y="862963"/>
                          <a:ext cx="149701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文字方塊 34"/>
            <p:cNvSpPr txBox="1"/>
            <p:nvPr/>
          </p:nvSpPr>
          <p:spPr>
            <a:xfrm>
              <a:off x="4498117" y="337134"/>
              <a:ext cx="2820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Initial condition: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182366"/>
              </p:ext>
            </p:extLst>
          </p:nvPr>
        </p:nvGraphicFramePr>
        <p:xfrm>
          <a:off x="3065246" y="3510293"/>
          <a:ext cx="124396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9" name="方程式" r:id="rId3" imgW="558720" imgH="177480" progId="Equation.3">
                  <p:embed/>
                </p:oleObj>
              </mc:Choice>
              <mc:Fallback>
                <p:oleObj name="方程式" r:id="rId3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246" y="3510293"/>
                        <a:ext cx="1243960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793554" y="3459461"/>
            <a:ext cx="225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Critical damped:</a:t>
            </a:r>
            <a:endParaRPr lang="zh-TW" altLang="en-US" sz="2400" b="1" i="1" u="sng" dirty="0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/>
          </p:nvPr>
        </p:nvGraphicFramePr>
        <p:xfrm>
          <a:off x="729021" y="1722137"/>
          <a:ext cx="27225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0" name="方程式" r:id="rId5" imgW="1193760" imgH="228600" progId="Equation.3">
                  <p:embed/>
                </p:oleObj>
              </mc:Choice>
              <mc:Fallback>
                <p:oleObj name="方程式" r:id="rId5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21" y="1722137"/>
                        <a:ext cx="27225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/>
          </p:nvPr>
        </p:nvGraphicFramePr>
        <p:xfrm>
          <a:off x="783688" y="2327198"/>
          <a:ext cx="290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1" name="方程式" r:id="rId7" imgW="1333440" imgH="241200" progId="Equation.3">
                  <p:embed/>
                </p:oleObj>
              </mc:Choice>
              <mc:Fallback>
                <p:oleObj name="方程式" r:id="rId7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8" y="2327198"/>
                        <a:ext cx="29035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/>
          </p:nvPr>
        </p:nvGraphicFramePr>
        <p:xfrm>
          <a:off x="4062416" y="2108917"/>
          <a:ext cx="43354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2" name="方程式" r:id="rId9" imgW="2184120" imgH="469800" progId="Equation.3">
                  <p:embed/>
                </p:oleObj>
              </mc:Choice>
              <mc:Fallback>
                <p:oleObj name="方程式" r:id="rId9" imgW="2184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6" y="2108917"/>
                        <a:ext cx="433546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/>
          </p:nvPr>
        </p:nvGraphicFramePr>
        <p:xfrm>
          <a:off x="809882" y="2901000"/>
          <a:ext cx="1425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3" name="方程式" r:id="rId11" imgW="622080" imgH="215640" progId="Equation.3">
                  <p:embed/>
                </p:oleObj>
              </mc:Choice>
              <mc:Fallback>
                <p:oleObj name="方程式" r:id="rId11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82" y="2901000"/>
                        <a:ext cx="1425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73951"/>
              </p:ext>
            </p:extLst>
          </p:nvPr>
        </p:nvGraphicFramePr>
        <p:xfrm>
          <a:off x="1522669" y="3982511"/>
          <a:ext cx="180922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4" name="方程式" r:id="rId13" imgW="761760" imgH="215640" progId="Equation.3">
                  <p:embed/>
                </p:oleObj>
              </mc:Choice>
              <mc:Fallback>
                <p:oleObj name="方程式" r:id="rId13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669" y="3982511"/>
                        <a:ext cx="180922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42491"/>
              </p:ext>
            </p:extLst>
          </p:nvPr>
        </p:nvGraphicFramePr>
        <p:xfrm>
          <a:off x="3892497" y="3959676"/>
          <a:ext cx="3213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5" name="方程式" r:id="rId15" imgW="1562040" imgH="241200" progId="Equation.3">
                  <p:embed/>
                </p:oleObj>
              </mc:Choice>
              <mc:Fallback>
                <p:oleObj name="方程式" r:id="rId15" imgW="1562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497" y="3959676"/>
                        <a:ext cx="32131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57170"/>
              </p:ext>
            </p:extLst>
          </p:nvPr>
        </p:nvGraphicFramePr>
        <p:xfrm>
          <a:off x="847725" y="4559300"/>
          <a:ext cx="3786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6" name="方程式" r:id="rId17" imgW="1841400" imgH="241200" progId="Equation.3">
                  <p:embed/>
                </p:oleObj>
              </mc:Choice>
              <mc:Fallback>
                <p:oleObj name="方程式" r:id="rId17" imgW="1841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559300"/>
                        <a:ext cx="3786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33603"/>
              </p:ext>
            </p:extLst>
          </p:nvPr>
        </p:nvGraphicFramePr>
        <p:xfrm>
          <a:off x="876243" y="5636335"/>
          <a:ext cx="63783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7" name="方程式" r:id="rId19" imgW="2958840" imgH="241200" progId="Equation.3">
                  <p:embed/>
                </p:oleObj>
              </mc:Choice>
              <mc:Fallback>
                <p:oleObj name="方程式" r:id="rId19" imgW="295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43" y="5636335"/>
                        <a:ext cx="63783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96869"/>
              </p:ext>
            </p:extLst>
          </p:nvPr>
        </p:nvGraphicFramePr>
        <p:xfrm>
          <a:off x="4667250" y="4559300"/>
          <a:ext cx="2586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8" name="方程式" r:id="rId21" imgW="1257120" imgH="228600" progId="Equation.3">
                  <p:embed/>
                </p:oleObj>
              </mc:Choice>
              <mc:Fallback>
                <p:oleObj name="方程式" r:id="rId21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559300"/>
                        <a:ext cx="25860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78534"/>
              </p:ext>
            </p:extLst>
          </p:nvPr>
        </p:nvGraphicFramePr>
        <p:xfrm>
          <a:off x="7396163" y="4545013"/>
          <a:ext cx="1174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9" name="方程式" r:id="rId23" imgW="571320" imgH="215640" progId="Equation.3">
                  <p:embed/>
                </p:oleObj>
              </mc:Choice>
              <mc:Fallback>
                <p:oleObj name="方程式" r:id="rId23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545013"/>
                        <a:ext cx="11747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92880"/>
              </p:ext>
            </p:extLst>
          </p:nvPr>
        </p:nvGraphicFramePr>
        <p:xfrm>
          <a:off x="1509713" y="5094288"/>
          <a:ext cx="3135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0" name="方程式" r:id="rId25" imgW="1523880" imgH="228600" progId="Equation.3">
                  <p:embed/>
                </p:oleObj>
              </mc:Choice>
              <mc:Fallback>
                <p:oleObj name="方程式" r:id="rId25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5094288"/>
                        <a:ext cx="3135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03210"/>
              </p:ext>
            </p:extLst>
          </p:nvPr>
        </p:nvGraphicFramePr>
        <p:xfrm>
          <a:off x="859915" y="6206260"/>
          <a:ext cx="3914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1" name="方程式" r:id="rId27" imgW="1815840" imgH="228600" progId="Equation.3">
                  <p:embed/>
                </p:oleObj>
              </mc:Choice>
              <mc:Fallback>
                <p:oleObj name="方程式" r:id="rId27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15" y="6206260"/>
                        <a:ext cx="3914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16923"/>
              </p:ext>
            </p:extLst>
          </p:nvPr>
        </p:nvGraphicFramePr>
        <p:xfrm>
          <a:off x="7253288" y="6190123"/>
          <a:ext cx="16970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2" name="方程式" r:id="rId29" imgW="825480" imgH="215640" progId="Equation.3">
                  <p:embed/>
                </p:oleObj>
              </mc:Choice>
              <mc:Fallback>
                <p:oleObj name="方程式" r:id="rId29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6190123"/>
                        <a:ext cx="16970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4599021" y="384460"/>
            <a:ext cx="3656873" cy="1010229"/>
            <a:chOff x="4498117" y="337134"/>
            <a:chExt cx="3656873" cy="1010229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2550343"/>
                </p:ext>
              </p:extLst>
            </p:nvPr>
          </p:nvGraphicFramePr>
          <p:xfrm>
            <a:off x="5112196" y="864763"/>
            <a:ext cx="1295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3" name="方程式" r:id="rId31" imgW="647640" imgH="241200" progId="Equation.3">
                    <p:embed/>
                  </p:oleObj>
                </mc:Choice>
                <mc:Fallback>
                  <p:oleObj name="方程式" r:id="rId31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2196" y="864763"/>
                          <a:ext cx="12954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366225"/>
                </p:ext>
              </p:extLst>
            </p:nvPr>
          </p:nvGraphicFramePr>
          <p:xfrm>
            <a:off x="6657978" y="862963"/>
            <a:ext cx="14970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34" name="方程式" r:id="rId33" imgW="749160" imgH="241200" progId="Equation.3">
                    <p:embed/>
                  </p:oleObj>
                </mc:Choice>
                <mc:Fallback>
                  <p:oleObj name="方程式" r:id="rId33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78" y="862963"/>
                          <a:ext cx="149701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文字方塊 41"/>
            <p:cNvSpPr txBox="1"/>
            <p:nvPr/>
          </p:nvSpPr>
          <p:spPr>
            <a:xfrm>
              <a:off x="4498117" y="337134"/>
              <a:ext cx="2820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Initial condition: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3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729021" y="1722137"/>
          <a:ext cx="27225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9" name="方程式" r:id="rId3" imgW="1193760" imgH="228600" progId="Equation.3">
                  <p:embed/>
                </p:oleObj>
              </mc:Choice>
              <mc:Fallback>
                <p:oleObj name="方程式" r:id="rId3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21" y="1722137"/>
                        <a:ext cx="27225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783688" y="2327198"/>
          <a:ext cx="290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0" name="方程式" r:id="rId5" imgW="1333440" imgH="241200" progId="Equation.3">
                  <p:embed/>
                </p:oleObj>
              </mc:Choice>
              <mc:Fallback>
                <p:oleObj name="方程式" r:id="rId5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8" y="2327198"/>
                        <a:ext cx="29035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4062416" y="2108917"/>
          <a:ext cx="43354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1" name="方程式" r:id="rId7" imgW="2184120" imgH="469800" progId="Equation.3">
                  <p:embed/>
                </p:oleObj>
              </mc:Choice>
              <mc:Fallback>
                <p:oleObj name="方程式" r:id="rId7" imgW="2184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6" y="2108917"/>
                        <a:ext cx="433546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809882" y="2901000"/>
          <a:ext cx="14255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2" name="方程式" r:id="rId9" imgW="622080" imgH="215640" progId="Equation.3">
                  <p:embed/>
                </p:oleObj>
              </mc:Choice>
              <mc:Fallback>
                <p:oleObj name="方程式" r:id="rId9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82" y="2901000"/>
                        <a:ext cx="14255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22625"/>
              </p:ext>
            </p:extLst>
          </p:nvPr>
        </p:nvGraphicFramePr>
        <p:xfrm>
          <a:off x="5904976" y="3434532"/>
          <a:ext cx="2869718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3" name="方程式" r:id="rId11" imgW="1117440" imgH="215640" progId="Equation.3">
                  <p:embed/>
                </p:oleObj>
              </mc:Choice>
              <mc:Fallback>
                <p:oleObj name="方程式" r:id="rId11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976" y="3434532"/>
                        <a:ext cx="2869718" cy="5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74848"/>
              </p:ext>
            </p:extLst>
          </p:nvPr>
        </p:nvGraphicFramePr>
        <p:xfrm>
          <a:off x="3123302" y="3510293"/>
          <a:ext cx="124396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4" name="方程式" r:id="rId13" imgW="558720" imgH="177480" progId="Equation.3">
                  <p:embed/>
                </p:oleObj>
              </mc:Choice>
              <mc:Fallback>
                <p:oleObj name="方程式" r:id="rId13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302" y="3510293"/>
                        <a:ext cx="1243960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93554" y="3459461"/>
            <a:ext cx="225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Underdamped:</a:t>
            </a:r>
            <a:endParaRPr lang="zh-TW" altLang="en-US" sz="2400" b="1" i="1" u="sng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33564"/>
              </p:ext>
            </p:extLst>
          </p:nvPr>
        </p:nvGraphicFramePr>
        <p:xfrm>
          <a:off x="4641850" y="3513138"/>
          <a:ext cx="1103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5" name="方程式" r:id="rId15" imgW="495000" imgH="177480" progId="Equation.3">
                  <p:embed/>
                </p:oleObj>
              </mc:Choice>
              <mc:Fallback>
                <p:oleObj name="方程式" r:id="rId15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3513138"/>
                        <a:ext cx="11033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99578"/>
              </p:ext>
            </p:extLst>
          </p:nvPr>
        </p:nvGraphicFramePr>
        <p:xfrm>
          <a:off x="885825" y="4015016"/>
          <a:ext cx="40624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6" name="方程式" r:id="rId17" imgW="1981080" imgH="241200" progId="Equation.3">
                  <p:embed/>
                </p:oleObj>
              </mc:Choice>
              <mc:Fallback>
                <p:oleObj name="方程式" r:id="rId17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015016"/>
                        <a:ext cx="40624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92491"/>
              </p:ext>
            </p:extLst>
          </p:nvPr>
        </p:nvGraphicFramePr>
        <p:xfrm>
          <a:off x="229396" y="4667096"/>
          <a:ext cx="5077516" cy="5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7" name="方程式" r:id="rId19" imgW="2247840" imgH="241200" progId="Equation.3">
                  <p:embed/>
                </p:oleObj>
              </mc:Choice>
              <mc:Fallback>
                <p:oleObj name="方程式" r:id="rId19" imgW="2247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6" y="4667096"/>
                        <a:ext cx="5077516" cy="556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01778"/>
              </p:ext>
            </p:extLst>
          </p:nvPr>
        </p:nvGraphicFramePr>
        <p:xfrm>
          <a:off x="6152359" y="4021412"/>
          <a:ext cx="2178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8" name="方程式" r:id="rId21" imgW="1104840" imgH="228600" progId="Equation.3">
                  <p:embed/>
                </p:oleObj>
              </mc:Choice>
              <mc:Fallback>
                <p:oleObj name="方程式" r:id="rId21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359" y="4021412"/>
                        <a:ext cx="2178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84423"/>
              </p:ext>
            </p:extLst>
          </p:nvPr>
        </p:nvGraphicFramePr>
        <p:xfrm>
          <a:off x="7043181" y="4497385"/>
          <a:ext cx="113273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9" name="方程式" r:id="rId23" imgW="520560" imgH="177480" progId="Equation.3">
                  <p:embed/>
                </p:oleObj>
              </mc:Choice>
              <mc:Fallback>
                <p:oleObj name="方程式" r:id="rId23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181" y="4497385"/>
                        <a:ext cx="1132737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向右箭號 21"/>
          <p:cNvSpPr/>
          <p:nvPr/>
        </p:nvSpPr>
        <p:spPr>
          <a:xfrm>
            <a:off x="6322159" y="4585445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35636"/>
              </p:ext>
            </p:extLst>
          </p:nvPr>
        </p:nvGraphicFramePr>
        <p:xfrm>
          <a:off x="229396" y="5366351"/>
          <a:ext cx="59229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0" name="方程式" r:id="rId25" imgW="2679480" imgH="482400" progId="Equation.3">
                  <p:embed/>
                </p:oleObj>
              </mc:Choice>
              <mc:Fallback>
                <p:oleObj name="方程式" r:id="rId25" imgW="267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6" y="5366351"/>
                        <a:ext cx="592296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03145"/>
              </p:ext>
            </p:extLst>
          </p:nvPr>
        </p:nvGraphicFramePr>
        <p:xfrm>
          <a:off x="6050710" y="5055807"/>
          <a:ext cx="28035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1" name="方程式" r:id="rId27" imgW="1422360" imgH="228600" progId="Equation.3">
                  <p:embed/>
                </p:oleObj>
              </mc:Choice>
              <mc:Fallback>
                <p:oleObj name="方程式" r:id="rId27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710" y="5055807"/>
                        <a:ext cx="28035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25501"/>
              </p:ext>
            </p:extLst>
          </p:nvPr>
        </p:nvGraphicFramePr>
        <p:xfrm>
          <a:off x="7051925" y="5585084"/>
          <a:ext cx="1352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2" name="方程式" r:id="rId29" imgW="622080" imgH="177480" progId="Equation.3">
                  <p:embed/>
                </p:oleObj>
              </mc:Choice>
              <mc:Fallback>
                <p:oleObj name="方程式" r:id="rId29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925" y="5585084"/>
                        <a:ext cx="1352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6321335" y="5633674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4599021" y="384460"/>
            <a:ext cx="3656873" cy="1010229"/>
            <a:chOff x="4498117" y="337134"/>
            <a:chExt cx="3656873" cy="1010229"/>
          </a:xfrm>
        </p:grpSpPr>
        <p:graphicFrame>
          <p:nvGraphicFramePr>
            <p:cNvPr id="2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531677"/>
                </p:ext>
              </p:extLst>
            </p:nvPr>
          </p:nvGraphicFramePr>
          <p:xfrm>
            <a:off x="5112196" y="864763"/>
            <a:ext cx="1295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03" name="方程式" r:id="rId31" imgW="647640" imgH="241200" progId="Equation.3">
                    <p:embed/>
                  </p:oleObj>
                </mc:Choice>
                <mc:Fallback>
                  <p:oleObj name="方程式" r:id="rId31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2196" y="864763"/>
                          <a:ext cx="12954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781171"/>
                </p:ext>
              </p:extLst>
            </p:nvPr>
          </p:nvGraphicFramePr>
          <p:xfrm>
            <a:off x="6657978" y="862963"/>
            <a:ext cx="14970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04" name="方程式" r:id="rId33" imgW="749160" imgH="241200" progId="Equation.3">
                    <p:embed/>
                  </p:oleObj>
                </mc:Choice>
                <mc:Fallback>
                  <p:oleObj name="方程式" r:id="rId33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78" y="862963"/>
                          <a:ext cx="149701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文字方塊 29"/>
            <p:cNvSpPr txBox="1"/>
            <p:nvPr/>
          </p:nvSpPr>
          <p:spPr>
            <a:xfrm>
              <a:off x="4498117" y="337134"/>
              <a:ext cx="2820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Initial condition: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3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2627"/>
              </p:ext>
            </p:extLst>
          </p:nvPr>
        </p:nvGraphicFramePr>
        <p:xfrm>
          <a:off x="523535" y="2013046"/>
          <a:ext cx="50784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" name="方程式" r:id="rId4" imgW="2247840" imgH="241200" progId="Equation.3">
                  <p:embed/>
                </p:oleObj>
              </mc:Choice>
              <mc:Fallback>
                <p:oleObj name="方程式" r:id="rId4" imgW="2247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35" y="2013046"/>
                        <a:ext cx="50784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49568"/>
              </p:ext>
            </p:extLst>
          </p:nvPr>
        </p:nvGraphicFramePr>
        <p:xfrm>
          <a:off x="149565" y="3192689"/>
          <a:ext cx="881221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" name="方程式" r:id="rId6" imgW="3822480" imgH="482400" progId="Equation.3">
                  <p:embed/>
                </p:oleObj>
              </mc:Choice>
              <mc:Fallback>
                <p:oleObj name="方程式" r:id="rId6" imgW="382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65" y="3192689"/>
                        <a:ext cx="8812212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81636"/>
              </p:ext>
            </p:extLst>
          </p:nvPr>
        </p:nvGraphicFramePr>
        <p:xfrm>
          <a:off x="6023665" y="2058529"/>
          <a:ext cx="113273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" name="方程式" r:id="rId8" imgW="520560" imgH="177480" progId="Equation.3">
                  <p:embed/>
                </p:oleObj>
              </mc:Choice>
              <mc:Fallback>
                <p:oleObj name="方程式" r:id="rId8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665" y="2058529"/>
                        <a:ext cx="1132737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45537"/>
              </p:ext>
            </p:extLst>
          </p:nvPr>
        </p:nvGraphicFramePr>
        <p:xfrm>
          <a:off x="7368041" y="2075058"/>
          <a:ext cx="1352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" name="方程式" r:id="rId10" imgW="622080" imgH="177480" progId="Equation.3">
                  <p:embed/>
                </p:oleObj>
              </mc:Choice>
              <mc:Fallback>
                <p:oleObj name="方程式" r:id="rId10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041" y="2075058"/>
                        <a:ext cx="1352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115683" y="3896444"/>
            <a:ext cx="93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31.58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66282" y="4265289"/>
            <a:ext cx="93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c</a:t>
            </a:r>
            <a:r>
              <a:rPr lang="en-US" altLang="zh-TW" sz="2400" dirty="0" smtClean="0">
                <a:solidFill>
                  <a:srgbClr val="FF0000"/>
                </a:solidFill>
              </a:rPr>
              <a:t>os 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795519" y="4265289"/>
            <a:ext cx="93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sin 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26862"/>
              </p:ext>
            </p:extLst>
          </p:nvPr>
        </p:nvGraphicFramePr>
        <p:xfrm>
          <a:off x="899525" y="5228107"/>
          <a:ext cx="49974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" name="方程式" r:id="rId12" imgW="2120760" imgH="241200" progId="Equation.3">
                  <p:embed/>
                </p:oleObj>
              </mc:Choice>
              <mc:Fallback>
                <p:oleObj name="方程式" r:id="rId12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25" y="5228107"/>
                        <a:ext cx="49974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07127"/>
              </p:ext>
            </p:extLst>
          </p:nvPr>
        </p:nvGraphicFramePr>
        <p:xfrm>
          <a:off x="6329248" y="5228107"/>
          <a:ext cx="1765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" name="方程式" r:id="rId14" imgW="749160" imgH="203040" progId="Equation.3">
                  <p:embed/>
                </p:oleObj>
              </mc:Choice>
              <mc:Fallback>
                <p:oleObj name="方程式" r:id="rId14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248" y="5228107"/>
                        <a:ext cx="17653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0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34" y="1538289"/>
            <a:ext cx="7099417" cy="47357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90605"/>
              </p:ext>
            </p:extLst>
          </p:nvPr>
        </p:nvGraphicFramePr>
        <p:xfrm>
          <a:off x="3628842" y="5145845"/>
          <a:ext cx="4611007" cy="46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9" name="方程式" r:id="rId5" imgW="2361960" imgH="241200" progId="Equation.3">
                  <p:embed/>
                </p:oleObj>
              </mc:Choice>
              <mc:Fallback>
                <p:oleObj name="方程式" r:id="rId5" imgW="236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842" y="5145845"/>
                        <a:ext cx="4611007" cy="469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72919"/>
              </p:ext>
            </p:extLst>
          </p:nvPr>
        </p:nvGraphicFramePr>
        <p:xfrm>
          <a:off x="4856843" y="4554777"/>
          <a:ext cx="41275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0" name="方程式" r:id="rId7" imgW="2006280" imgH="241200" progId="Equation.3">
                  <p:embed/>
                </p:oleObj>
              </mc:Choice>
              <mc:Fallback>
                <p:oleObj name="方程式" r:id="rId7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843" y="4554777"/>
                        <a:ext cx="41275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08718"/>
              </p:ext>
            </p:extLst>
          </p:nvPr>
        </p:nvGraphicFramePr>
        <p:xfrm>
          <a:off x="5087074" y="3843297"/>
          <a:ext cx="32162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1" name="方程式" r:id="rId9" imgW="1701720" imgH="241200" progId="Equation.3">
                  <p:embed/>
                </p:oleObj>
              </mc:Choice>
              <mc:Fallback>
                <p:oleObj name="方程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074" y="3843297"/>
                        <a:ext cx="32162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dirty="0" smtClean="0"/>
              <a:t>Second-Order Circuits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b="1" dirty="0" smtClean="0"/>
              <a:t>Solving </a:t>
            </a:r>
            <a:r>
              <a:rPr lang="en-US" altLang="zh-TW" sz="4400" b="1" dirty="0"/>
              <a:t>by differential </a:t>
            </a:r>
            <a:r>
              <a:rPr lang="en-US" altLang="zh-TW" sz="4400" b="1" dirty="0" smtClean="0"/>
              <a:t>equation</a:t>
            </a:r>
            <a:endParaRPr lang="zh-TW" altLang="en-US" sz="4400" b="1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Non-constant Input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</a:t>
            </a:r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c</a:t>
            </a:r>
            <a:r>
              <a:rPr lang="en-US" altLang="zh-TW" dirty="0" smtClean="0"/>
              <a:t>(t) for t &gt; 0 when </a:t>
            </a:r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C</a:t>
            </a:r>
            <a:r>
              <a:rPr lang="en-US" altLang="zh-TW" dirty="0" smtClean="0"/>
              <a:t>(0) = 1 and </a:t>
            </a:r>
            <a:r>
              <a:rPr lang="en-US" altLang="zh-TW" dirty="0" err="1" smtClean="0"/>
              <a:t>i</a:t>
            </a:r>
            <a:r>
              <a:rPr lang="en-US" altLang="zh-TW" baseline="-25000" dirty="0" err="1" smtClean="0"/>
              <a:t>L</a:t>
            </a:r>
            <a:r>
              <a:rPr lang="en-US" altLang="zh-TW" dirty="0" smtClean="0"/>
              <a:t>(0) = 0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36" y="2385476"/>
            <a:ext cx="5372100" cy="2009775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4144023" y="3797300"/>
          <a:ext cx="2635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0" name="方程式" r:id="rId4" imgW="139680" imgH="215640" progId="Equation.3">
                  <p:embed/>
                </p:oleObj>
              </mc:Choice>
              <mc:Fallback>
                <p:oleObj name="方程式" r:id="rId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023" y="3797300"/>
                        <a:ext cx="2635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5626615" y="3190394"/>
          <a:ext cx="3841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1" name="方程式" r:id="rId6" imgW="203040" imgH="393480" progId="Equation.3">
                  <p:embed/>
                </p:oleObj>
              </mc:Choice>
              <mc:Fallback>
                <p:oleObj name="方程式" r:id="rId6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615" y="3190394"/>
                        <a:ext cx="3841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56273"/>
              </p:ext>
            </p:extLst>
          </p:nvPr>
        </p:nvGraphicFramePr>
        <p:xfrm>
          <a:off x="6637338" y="3346450"/>
          <a:ext cx="288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2" name="方程式" r:id="rId8" imgW="152280" imgH="228600" progId="Equation.3">
                  <p:embed/>
                </p:oleObj>
              </mc:Choice>
              <mc:Fallback>
                <p:oleObj name="方程式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3346450"/>
                        <a:ext cx="288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6537325" y="3190875"/>
          <a:ext cx="2651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3" name="方程式" r:id="rId10" imgW="139680" imgH="139680" progId="Equation.3">
                  <p:embed/>
                </p:oleObj>
              </mc:Choice>
              <mc:Fallback>
                <p:oleObj name="方程式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3190875"/>
                        <a:ext cx="2651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571021" y="3733800"/>
          <a:ext cx="225425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4" name="方程式" r:id="rId12" imgW="126720" imgH="75960" progId="Equation.3">
                  <p:embed/>
                </p:oleObj>
              </mc:Choice>
              <mc:Fallback>
                <p:oleObj name="方程式" r:id="rId1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021" y="3733800"/>
                        <a:ext cx="225425" cy="13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8624"/>
              </p:ext>
            </p:extLst>
          </p:nvPr>
        </p:nvGraphicFramePr>
        <p:xfrm>
          <a:off x="2137908" y="3024188"/>
          <a:ext cx="287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5" name="方程式" r:id="rId14" imgW="152280" imgH="228600" progId="Equation.3">
                  <p:embed/>
                </p:oleObj>
              </mc:Choice>
              <mc:Fallback>
                <p:oleObj name="方程式" r:id="rId1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908" y="3024188"/>
                        <a:ext cx="2873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74033"/>
              </p:ext>
            </p:extLst>
          </p:nvPr>
        </p:nvGraphicFramePr>
        <p:xfrm>
          <a:off x="456447" y="4563672"/>
          <a:ext cx="1101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6" name="方程式" r:id="rId16" imgW="583920" imgH="393480" progId="Equation.3">
                  <p:embed/>
                </p:oleObj>
              </mc:Choice>
              <mc:Fallback>
                <p:oleObj name="方程式" r:id="rId1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47" y="4563672"/>
                        <a:ext cx="11017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91048"/>
              </p:ext>
            </p:extLst>
          </p:nvPr>
        </p:nvGraphicFramePr>
        <p:xfrm>
          <a:off x="451664" y="5451056"/>
          <a:ext cx="11731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7" name="方程式" r:id="rId18" imgW="622080" imgH="215640" progId="Equation.3">
                  <p:embed/>
                </p:oleObj>
              </mc:Choice>
              <mc:Fallback>
                <p:oleObj name="方程式" r:id="rId18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4" y="5451056"/>
                        <a:ext cx="11731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36593"/>
              </p:ext>
            </p:extLst>
          </p:nvPr>
        </p:nvGraphicFramePr>
        <p:xfrm>
          <a:off x="3116509" y="4731411"/>
          <a:ext cx="172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8" name="方程式" r:id="rId20" imgW="914400" imgH="228600" progId="Equation.3">
                  <p:embed/>
                </p:oleObj>
              </mc:Choice>
              <mc:Fallback>
                <p:oleObj name="方程式" r:id="rId20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09" y="4731411"/>
                        <a:ext cx="1724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24607"/>
              </p:ext>
            </p:extLst>
          </p:nvPr>
        </p:nvGraphicFramePr>
        <p:xfrm>
          <a:off x="1672130" y="5458222"/>
          <a:ext cx="957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9" name="方程式" r:id="rId22" imgW="507960" imgH="228600" progId="Equation.3">
                  <p:embed/>
                </p:oleObj>
              </mc:Choice>
              <mc:Fallback>
                <p:oleObj name="方程式" r:id="rId22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130" y="5458222"/>
                        <a:ext cx="957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2560"/>
              </p:ext>
            </p:extLst>
          </p:nvPr>
        </p:nvGraphicFramePr>
        <p:xfrm>
          <a:off x="3121117" y="5306622"/>
          <a:ext cx="3497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0" name="方程式" r:id="rId24" imgW="1854000" imgH="279360" progId="Equation.3">
                  <p:embed/>
                </p:oleObj>
              </mc:Choice>
              <mc:Fallback>
                <p:oleObj name="方程式" r:id="rId24" imgW="1854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117" y="5306622"/>
                        <a:ext cx="34972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22598"/>
              </p:ext>
            </p:extLst>
          </p:nvPr>
        </p:nvGraphicFramePr>
        <p:xfrm>
          <a:off x="3105265" y="5904705"/>
          <a:ext cx="46688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1" name="方程式" r:id="rId26" imgW="2476440" imgH="431640" progId="Equation.3">
                  <p:embed/>
                </p:oleObj>
              </mc:Choice>
              <mc:Fallback>
                <p:oleObj name="方程式" r:id="rId26" imgW="2476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265" y="5904705"/>
                        <a:ext cx="4668837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462651"/>
              </p:ext>
            </p:extLst>
          </p:nvPr>
        </p:nvGraphicFramePr>
        <p:xfrm>
          <a:off x="6571021" y="4731119"/>
          <a:ext cx="2346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2" name="方程式" r:id="rId28" imgW="1244520" imgH="228600" progId="Equation.3">
                  <p:embed/>
                </p:oleObj>
              </mc:Choice>
              <mc:Fallback>
                <p:oleObj name="方程式" r:id="rId28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021" y="4731119"/>
                        <a:ext cx="23463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79770"/>
              </p:ext>
            </p:extLst>
          </p:nvPr>
        </p:nvGraphicFramePr>
        <p:xfrm>
          <a:off x="456445" y="6016233"/>
          <a:ext cx="19637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3" name="方程式" r:id="rId30" imgW="1041120" imgH="279360" progId="Equation.3">
                  <p:embed/>
                </p:oleObj>
              </mc:Choice>
              <mc:Fallback>
                <p:oleObj name="方程式" r:id="rId30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45" y="6016233"/>
                        <a:ext cx="19637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3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Non-constant Input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32243"/>
              </p:ext>
            </p:extLst>
          </p:nvPr>
        </p:nvGraphicFramePr>
        <p:xfrm>
          <a:off x="6670789" y="2161949"/>
          <a:ext cx="165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3" name="方程式" r:id="rId3" imgW="876240" imgH="215640" progId="Equation.3">
                  <p:embed/>
                </p:oleObj>
              </mc:Choice>
              <mc:Fallback>
                <p:oleObj name="方程式" r:id="rId3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789" y="2161949"/>
                        <a:ext cx="165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930932"/>
              </p:ext>
            </p:extLst>
          </p:nvPr>
        </p:nvGraphicFramePr>
        <p:xfrm>
          <a:off x="3989388" y="2152650"/>
          <a:ext cx="22971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4" name="方程式" r:id="rId5" imgW="1218960" imgH="228600" progId="Equation.3">
                  <p:embed/>
                </p:oleObj>
              </mc:Choice>
              <mc:Fallback>
                <p:oleObj name="方程式" r:id="rId5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2152650"/>
                        <a:ext cx="22971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31224"/>
              </p:ext>
            </p:extLst>
          </p:nvPr>
        </p:nvGraphicFramePr>
        <p:xfrm>
          <a:off x="804862" y="3994850"/>
          <a:ext cx="26082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5" name="方程式" r:id="rId7" imgW="1384200" imgH="215640" progId="Equation.3">
                  <p:embed/>
                </p:oleObj>
              </mc:Choice>
              <mc:Fallback>
                <p:oleObj name="方程式" r:id="rId7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" y="3994850"/>
                        <a:ext cx="26082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47053"/>
              </p:ext>
            </p:extLst>
          </p:nvPr>
        </p:nvGraphicFramePr>
        <p:xfrm>
          <a:off x="804862" y="4566160"/>
          <a:ext cx="7534276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6" name="方程式" r:id="rId9" imgW="4000320" imgH="406080" progId="Equation.3">
                  <p:embed/>
                </p:oleObj>
              </mc:Choice>
              <mc:Fallback>
                <p:oleObj name="方程式" r:id="rId9" imgW="4000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" y="4566160"/>
                        <a:ext cx="7534276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76849"/>
              </p:ext>
            </p:extLst>
          </p:nvPr>
        </p:nvGraphicFramePr>
        <p:xfrm>
          <a:off x="528866" y="5660797"/>
          <a:ext cx="2894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7" name="方程式" r:id="rId11" imgW="1536480" imgH="215640" progId="Equation.3">
                  <p:embed/>
                </p:oleObj>
              </mc:Choice>
              <mc:Fallback>
                <p:oleObj name="方程式" r:id="rId11" imgW="1536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6" y="5660797"/>
                        <a:ext cx="2894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338873"/>
              </p:ext>
            </p:extLst>
          </p:nvPr>
        </p:nvGraphicFramePr>
        <p:xfrm>
          <a:off x="3829393" y="5656187"/>
          <a:ext cx="2106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8" name="方程式" r:id="rId13" imgW="1117440" imgH="215640" progId="Equation.3">
                  <p:embed/>
                </p:oleObj>
              </mc:Choice>
              <mc:Fallback>
                <p:oleObj name="方程式" r:id="rId13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393" y="5656187"/>
                        <a:ext cx="2106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3694"/>
              </p:ext>
            </p:extLst>
          </p:nvPr>
        </p:nvGraphicFramePr>
        <p:xfrm>
          <a:off x="663009" y="6097357"/>
          <a:ext cx="2606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9" name="方程式" r:id="rId15" imgW="1384200" imgH="215640" progId="Equation.3">
                  <p:embed/>
                </p:oleObj>
              </mc:Choice>
              <mc:Fallback>
                <p:oleObj name="方程式" r:id="rId15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09" y="6097357"/>
                        <a:ext cx="26066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19042"/>
              </p:ext>
            </p:extLst>
          </p:nvPr>
        </p:nvGraphicFramePr>
        <p:xfrm>
          <a:off x="3843907" y="6097357"/>
          <a:ext cx="1793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0" name="方程式" r:id="rId17" imgW="952200" imgH="215640" progId="Equation.3">
                  <p:embed/>
                </p:oleObj>
              </mc:Choice>
              <mc:Fallback>
                <p:oleObj name="方程式" r:id="rId17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907" y="6097357"/>
                        <a:ext cx="17938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93189"/>
              </p:ext>
            </p:extLst>
          </p:nvPr>
        </p:nvGraphicFramePr>
        <p:xfrm>
          <a:off x="6291605" y="5696516"/>
          <a:ext cx="11969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1" name="方程式" r:id="rId19" imgW="634680" imgH="393480" progId="Equation.3">
                  <p:embed/>
                </p:oleObj>
              </mc:Choice>
              <mc:Fallback>
                <p:oleObj name="方程式" r:id="rId19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605" y="5696516"/>
                        <a:ext cx="11969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5844"/>
              </p:ext>
            </p:extLst>
          </p:nvPr>
        </p:nvGraphicFramePr>
        <p:xfrm>
          <a:off x="7637805" y="5696515"/>
          <a:ext cx="10287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2" name="方程式" r:id="rId21" imgW="545760" imgH="393480" progId="Equation.3">
                  <p:embed/>
                </p:oleObj>
              </mc:Choice>
              <mc:Fallback>
                <p:oleObj name="方程式" r:id="rId21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805" y="5696515"/>
                        <a:ext cx="10287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9815"/>
              </p:ext>
            </p:extLst>
          </p:nvPr>
        </p:nvGraphicFramePr>
        <p:xfrm>
          <a:off x="561181" y="1540271"/>
          <a:ext cx="2346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3" name="方程式" r:id="rId23" imgW="1244520" imgH="228600" progId="Equation.3">
                  <p:embed/>
                </p:oleObj>
              </mc:Choice>
              <mc:Fallback>
                <p:oleObj name="方程式" r:id="rId23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" y="1540271"/>
                        <a:ext cx="23463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96006" y="2087919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96006" y="3366406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Forced response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F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304190"/>
              </p:ext>
            </p:extLst>
          </p:nvPr>
        </p:nvGraphicFramePr>
        <p:xfrm>
          <a:off x="3989388" y="2605768"/>
          <a:ext cx="248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4" name="方程式" r:id="rId25" imgW="1320480" imgH="241200" progId="Equation.3">
                  <p:embed/>
                </p:oleObj>
              </mc:Choice>
              <mc:Fallback>
                <p:oleObj name="方程式" r:id="rId25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2605768"/>
                        <a:ext cx="248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17797"/>
              </p:ext>
            </p:extLst>
          </p:nvPr>
        </p:nvGraphicFramePr>
        <p:xfrm>
          <a:off x="3916477" y="3429304"/>
          <a:ext cx="39512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5" name="方程式" r:id="rId27" imgW="2095200" imgH="228600" progId="Equation.3">
                  <p:embed/>
                </p:oleObj>
              </mc:Choice>
              <mc:Fallback>
                <p:oleObj name="方程式" r:id="rId27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477" y="3429304"/>
                        <a:ext cx="39512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931937"/>
              </p:ext>
            </p:extLst>
          </p:nvPr>
        </p:nvGraphicFramePr>
        <p:xfrm>
          <a:off x="3173046" y="1533651"/>
          <a:ext cx="1268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6" name="方程式" r:id="rId29" imgW="672840" imgH="228600" progId="Equation.3">
                  <p:embed/>
                </p:oleObj>
              </mc:Choice>
              <mc:Fallback>
                <p:oleObj name="方程式" r:id="rId29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046" y="1533651"/>
                        <a:ext cx="12684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0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Non-constant Input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53" y="2288019"/>
            <a:ext cx="5372100" cy="2009775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57289"/>
              </p:ext>
            </p:extLst>
          </p:nvPr>
        </p:nvGraphicFramePr>
        <p:xfrm>
          <a:off x="4435340" y="3699843"/>
          <a:ext cx="2635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7" name="方程式" r:id="rId4" imgW="139680" imgH="215640" progId="Equation.3">
                  <p:embed/>
                </p:oleObj>
              </mc:Choice>
              <mc:Fallback>
                <p:oleObj name="方程式" r:id="rId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340" y="3699843"/>
                        <a:ext cx="2635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51096"/>
              </p:ext>
            </p:extLst>
          </p:nvPr>
        </p:nvGraphicFramePr>
        <p:xfrm>
          <a:off x="5917932" y="3092937"/>
          <a:ext cx="3841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8" name="方程式" r:id="rId6" imgW="203040" imgH="393480" progId="Equation.3">
                  <p:embed/>
                </p:oleObj>
              </mc:Choice>
              <mc:Fallback>
                <p:oleObj name="方程式" r:id="rId6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932" y="3092937"/>
                        <a:ext cx="3841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64291"/>
              </p:ext>
            </p:extLst>
          </p:nvPr>
        </p:nvGraphicFramePr>
        <p:xfrm>
          <a:off x="6928655" y="3248993"/>
          <a:ext cx="288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9" name="方程式" r:id="rId8" imgW="152280" imgH="228600" progId="Equation.3">
                  <p:embed/>
                </p:oleObj>
              </mc:Choice>
              <mc:Fallback>
                <p:oleObj name="方程式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655" y="3248993"/>
                        <a:ext cx="288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27020"/>
              </p:ext>
            </p:extLst>
          </p:nvPr>
        </p:nvGraphicFramePr>
        <p:xfrm>
          <a:off x="6828642" y="3093418"/>
          <a:ext cx="2651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0" name="方程式" r:id="rId10" imgW="139680" imgH="139680" progId="Equation.3">
                  <p:embed/>
                </p:oleObj>
              </mc:Choice>
              <mc:Fallback>
                <p:oleObj name="方程式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642" y="3093418"/>
                        <a:ext cx="2651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457444"/>
              </p:ext>
            </p:extLst>
          </p:nvPr>
        </p:nvGraphicFramePr>
        <p:xfrm>
          <a:off x="6862338" y="3636343"/>
          <a:ext cx="225425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1" name="方程式" r:id="rId12" imgW="126720" imgH="75960" progId="Equation.3">
                  <p:embed/>
                </p:oleObj>
              </mc:Choice>
              <mc:Fallback>
                <p:oleObj name="方程式" r:id="rId1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338" y="3636343"/>
                        <a:ext cx="225425" cy="13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17642"/>
              </p:ext>
            </p:extLst>
          </p:nvPr>
        </p:nvGraphicFramePr>
        <p:xfrm>
          <a:off x="2429225" y="2926731"/>
          <a:ext cx="287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2" name="方程式" r:id="rId14" imgW="152280" imgH="228600" progId="Equation.3">
                  <p:embed/>
                </p:oleObj>
              </mc:Choice>
              <mc:Fallback>
                <p:oleObj name="方程式" r:id="rId1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225" y="2926731"/>
                        <a:ext cx="2873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28097"/>
              </p:ext>
            </p:extLst>
          </p:nvPr>
        </p:nvGraphicFramePr>
        <p:xfrm>
          <a:off x="3515053" y="4649721"/>
          <a:ext cx="10525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3" name="方程式" r:id="rId16" imgW="558720" imgH="228600" progId="Equation.3">
                  <p:embed/>
                </p:oleObj>
              </mc:Choice>
              <mc:Fallback>
                <p:oleObj name="方程式" r:id="rId1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053" y="4649721"/>
                        <a:ext cx="10525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23195"/>
              </p:ext>
            </p:extLst>
          </p:nvPr>
        </p:nvGraphicFramePr>
        <p:xfrm>
          <a:off x="5365592" y="4621740"/>
          <a:ext cx="102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4" name="方程式" r:id="rId18" imgW="545760" imgH="215640" progId="Equation.3">
                  <p:embed/>
                </p:oleObj>
              </mc:Choice>
              <mc:Fallback>
                <p:oleObj name="方程式" r:id="rId18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592" y="4621740"/>
                        <a:ext cx="1028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861898"/>
              </p:ext>
            </p:extLst>
          </p:nvPr>
        </p:nvGraphicFramePr>
        <p:xfrm>
          <a:off x="3515053" y="5398142"/>
          <a:ext cx="10525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5" name="方程式" r:id="rId20" imgW="558720" imgH="228600" progId="Equation.3">
                  <p:embed/>
                </p:oleObj>
              </mc:Choice>
              <mc:Fallback>
                <p:oleObj name="方程式" r:id="rId20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053" y="5398142"/>
                        <a:ext cx="10525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21714"/>
              </p:ext>
            </p:extLst>
          </p:nvPr>
        </p:nvGraphicFramePr>
        <p:xfrm>
          <a:off x="5341779" y="5398142"/>
          <a:ext cx="2105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6" name="方程式" r:id="rId22" imgW="1117440" imgH="228600" progId="Equation.3">
                  <p:embed/>
                </p:oleObj>
              </mc:Choice>
              <mc:Fallback>
                <p:oleObj name="方程式" r:id="rId22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779" y="5398142"/>
                        <a:ext cx="21050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87381"/>
              </p:ext>
            </p:extLst>
          </p:nvPr>
        </p:nvGraphicFramePr>
        <p:xfrm>
          <a:off x="5330803" y="5982102"/>
          <a:ext cx="1244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7" name="方程式" r:id="rId24" imgW="660240" imgH="228600" progId="Equation.3">
                  <p:embed/>
                </p:oleObj>
              </mc:Choice>
              <mc:Fallback>
                <p:oleObj name="方程式" r:id="rId2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03" y="5982102"/>
                        <a:ext cx="1244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017270" y="1805495"/>
            <a:ext cx="311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Initial Condition: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9180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Non-constant Input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86033"/>
              </p:ext>
            </p:extLst>
          </p:nvPr>
        </p:nvGraphicFramePr>
        <p:xfrm>
          <a:off x="628650" y="1766207"/>
          <a:ext cx="22733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4" name="方程式" r:id="rId3" imgW="1206360" imgH="228600" progId="Equation.3">
                  <p:embed/>
                </p:oleObj>
              </mc:Choice>
              <mc:Fallback>
                <p:oleObj name="方程式" r:id="rId3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66207"/>
                        <a:ext cx="22733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06532"/>
              </p:ext>
            </p:extLst>
          </p:nvPr>
        </p:nvGraphicFramePr>
        <p:xfrm>
          <a:off x="3327400" y="2372743"/>
          <a:ext cx="26082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5" name="方程式" r:id="rId5" imgW="1384200" imgH="215640" progId="Equation.3">
                  <p:embed/>
                </p:oleObj>
              </mc:Choice>
              <mc:Fallback>
                <p:oleObj name="方程式" r:id="rId5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372743"/>
                        <a:ext cx="26082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20353"/>
              </p:ext>
            </p:extLst>
          </p:nvPr>
        </p:nvGraphicFramePr>
        <p:xfrm>
          <a:off x="6242050" y="2205262"/>
          <a:ext cx="11969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6" name="方程式" r:id="rId7" imgW="634680" imgH="393480" progId="Equation.3">
                  <p:embed/>
                </p:oleObj>
              </mc:Choice>
              <mc:Fallback>
                <p:oleObj name="方程式" r:id="rId7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2205262"/>
                        <a:ext cx="11969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35804"/>
              </p:ext>
            </p:extLst>
          </p:nvPr>
        </p:nvGraphicFramePr>
        <p:xfrm>
          <a:off x="7583488" y="2241205"/>
          <a:ext cx="10287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7" name="方程式" r:id="rId9" imgW="545760" imgH="393480" progId="Equation.3">
                  <p:embed/>
                </p:oleObj>
              </mc:Choice>
              <mc:Fallback>
                <p:oleObj name="方程式" r:id="rId9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2241205"/>
                        <a:ext cx="10287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45965"/>
              </p:ext>
            </p:extLst>
          </p:nvPr>
        </p:nvGraphicFramePr>
        <p:xfrm>
          <a:off x="3327400" y="1766207"/>
          <a:ext cx="248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8" name="方程式" r:id="rId11" imgW="1320480" imgH="241200" progId="Equation.3">
                  <p:embed/>
                </p:oleObj>
              </mc:Choice>
              <mc:Fallback>
                <p:oleObj name="方程式" r:id="rId11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766207"/>
                        <a:ext cx="248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38275"/>
              </p:ext>
            </p:extLst>
          </p:nvPr>
        </p:nvGraphicFramePr>
        <p:xfrm>
          <a:off x="595142" y="3090516"/>
          <a:ext cx="46910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9" name="方程式" r:id="rId13" imgW="2489040" imgH="393480" progId="Equation.3">
                  <p:embed/>
                </p:oleObj>
              </mc:Choice>
              <mc:Fallback>
                <p:oleObj name="方程式" r:id="rId13" imgW="248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42" y="3090516"/>
                        <a:ext cx="4691063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6242050" y="1684663"/>
            <a:ext cx="2478088" cy="430651"/>
            <a:chOff x="5503306" y="3921101"/>
            <a:chExt cx="2478088" cy="430651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884141"/>
                </p:ext>
              </p:extLst>
            </p:nvPr>
          </p:nvGraphicFramePr>
          <p:xfrm>
            <a:off x="5503306" y="3921539"/>
            <a:ext cx="1052512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50" name="方程式" r:id="rId15" imgW="558720" imgH="228600" progId="Equation.3">
                    <p:embed/>
                  </p:oleObj>
                </mc:Choice>
                <mc:Fallback>
                  <p:oleObj name="方程式" r:id="rId15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3306" y="3921539"/>
                          <a:ext cx="1052512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159985"/>
                </p:ext>
              </p:extLst>
            </p:nvPr>
          </p:nvGraphicFramePr>
          <p:xfrm>
            <a:off x="6736794" y="3921101"/>
            <a:ext cx="1244600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51" name="方程式" r:id="rId17" imgW="660240" imgH="228600" progId="Equation.3">
                    <p:embed/>
                  </p:oleObj>
                </mc:Choice>
                <mc:Fallback>
                  <p:oleObj name="方程式" r:id="rId17" imgW="660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6794" y="3921101"/>
                          <a:ext cx="1244600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41535"/>
              </p:ext>
            </p:extLst>
          </p:nvPr>
        </p:nvGraphicFramePr>
        <p:xfrm>
          <a:off x="2298686" y="4806128"/>
          <a:ext cx="18430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2" name="方程式" r:id="rId19" imgW="977760" imgH="393480" progId="Equation.3">
                  <p:embed/>
                </p:oleObj>
              </mc:Choice>
              <mc:Fallback>
                <p:oleObj name="方程式" r:id="rId19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686" y="4806128"/>
                        <a:ext cx="184308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49870"/>
              </p:ext>
            </p:extLst>
          </p:nvPr>
        </p:nvGraphicFramePr>
        <p:xfrm>
          <a:off x="595142" y="3920874"/>
          <a:ext cx="51228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3" name="方程式" r:id="rId21" imgW="2717640" imgH="393480" progId="Equation.3">
                  <p:embed/>
                </p:oleObj>
              </mc:Choice>
              <mc:Fallback>
                <p:oleObj name="方程式" r:id="rId21" imgW="271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42" y="3920874"/>
                        <a:ext cx="51228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15112"/>
              </p:ext>
            </p:extLst>
          </p:nvPr>
        </p:nvGraphicFramePr>
        <p:xfrm>
          <a:off x="2274377" y="5634705"/>
          <a:ext cx="25368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4" name="方程式" r:id="rId23" imgW="1346040" imgH="393480" progId="Equation.3">
                  <p:embed/>
                </p:oleObj>
              </mc:Choice>
              <mc:Fallback>
                <p:oleObj name="方程式" r:id="rId23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377" y="5634705"/>
                        <a:ext cx="25368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01590"/>
              </p:ext>
            </p:extLst>
          </p:nvPr>
        </p:nvGraphicFramePr>
        <p:xfrm>
          <a:off x="5619239" y="4973609"/>
          <a:ext cx="9334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5" name="方程式" r:id="rId25" imgW="495000" imgH="215640" progId="Equation.3">
                  <p:embed/>
                </p:oleObj>
              </mc:Choice>
              <mc:Fallback>
                <p:oleObj name="方程式" r:id="rId25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239" y="4973609"/>
                        <a:ext cx="9334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9175"/>
              </p:ext>
            </p:extLst>
          </p:nvPr>
        </p:nvGraphicFramePr>
        <p:xfrm>
          <a:off x="5646736" y="5634705"/>
          <a:ext cx="13414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6" name="方程式" r:id="rId27" imgW="711000" imgH="393480" progId="Equation.3">
                  <p:embed/>
                </p:oleObj>
              </mc:Choice>
              <mc:Fallback>
                <p:oleObj name="方程式" r:id="rId2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6" y="5634705"/>
                        <a:ext cx="13414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9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8458" y="185714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dirty="0" smtClean="0"/>
              <a:t>Second-Order Circuits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b="1" dirty="0" smtClean="0"/>
              <a:t>Zero Input + Zero State </a:t>
            </a:r>
            <a:br>
              <a:rPr lang="en-US" altLang="zh-TW" sz="4400" b="1" dirty="0" smtClean="0"/>
            </a:br>
            <a:r>
              <a:rPr lang="en-US" altLang="zh-TW" sz="4400" b="1" dirty="0" smtClean="0"/>
              <a:t>&amp; Superposition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303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Review: Zero Input + Zero State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352" y="2654929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y(t) = general solution + special solution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81855" y="3275987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= natural response +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forced response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1352" y="3999836"/>
            <a:ext cx="715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dirty="0" smtClean="0"/>
              <a:t>(t) = state response (zero input) </a:t>
            </a:r>
          </a:p>
          <a:p>
            <a:r>
              <a:rPr lang="en-US" altLang="zh-TW" sz="2800" dirty="0" smtClean="0"/>
              <a:t>       + input response (zero state)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 rot="5400000">
            <a:off x="2293040" y="2914178"/>
            <a:ext cx="40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=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5400000">
            <a:off x="5018181" y="2914179"/>
            <a:ext cx="40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=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95680" y="1723811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y(t): voltage of capacitor or current of inductor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623316" y="5840946"/>
            <a:ext cx="5869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If input = input 1 + input 2 + ……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1352" y="4886839"/>
            <a:ext cx="715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      = state response (zero input) </a:t>
            </a:r>
          </a:p>
          <a:p>
            <a:r>
              <a:rPr lang="en-US" altLang="zh-TW" sz="2800" dirty="0" smtClean="0"/>
              <a:t>       + input 1 response + input 2 response ……</a:t>
            </a:r>
            <a:endParaRPr lang="zh-TW" altLang="en-US" sz="2800" dirty="0"/>
          </a:p>
        </p:txBody>
      </p:sp>
      <p:sp>
        <p:nvSpPr>
          <p:cNvPr id="3" name="向右箭號 2"/>
          <p:cNvSpPr/>
          <p:nvPr/>
        </p:nvSpPr>
        <p:spPr>
          <a:xfrm flipH="1">
            <a:off x="5325637" y="4098846"/>
            <a:ext cx="439090" cy="363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flipH="1">
            <a:off x="5340151" y="4529545"/>
            <a:ext cx="439090" cy="363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779241" y="4033858"/>
            <a:ext cx="301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Set sources to be zero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64727" y="4489377"/>
            <a:ext cx="31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Set state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v</a:t>
            </a:r>
            <a:r>
              <a:rPr lang="en-US" altLang="zh-TW" sz="24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altLang="zh-TW" sz="2400" dirty="0" smtClean="0">
                <a:solidFill>
                  <a:srgbClr val="0000FF"/>
                </a:solidFill>
              </a:rPr>
              <a:t>,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i</a:t>
            </a:r>
            <a:r>
              <a:rPr lang="en-US" altLang="zh-TW" sz="2400" baseline="-25000" dirty="0" err="1" smtClean="0">
                <a:solidFill>
                  <a:srgbClr val="0000FF"/>
                </a:solidFill>
              </a:rPr>
              <a:t>L</a:t>
            </a:r>
            <a:r>
              <a:rPr lang="en-US" altLang="zh-TW" sz="2400" dirty="0" smtClean="0">
                <a:solidFill>
                  <a:srgbClr val="0000FF"/>
                </a:solidFill>
              </a:rPr>
              <a:t> to be zero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3" grpId="0" animBg="1"/>
      <p:bldP spid="13" grpId="0" animBg="1"/>
      <p:bldP spid="1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6" y="1398991"/>
            <a:ext cx="2962558" cy="17952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28996"/>
              </p:ext>
            </p:extLst>
          </p:nvPr>
        </p:nvGraphicFramePr>
        <p:xfrm>
          <a:off x="4363680" y="1247130"/>
          <a:ext cx="33512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方程式" r:id="rId4" imgW="1676160" imgH="634680" progId="Equation.3">
                  <p:embed/>
                </p:oleObj>
              </mc:Choice>
              <mc:Fallback>
                <p:oleObj name="方程式" r:id="rId4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1247130"/>
                        <a:ext cx="33512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6339"/>
              </p:ext>
            </p:extLst>
          </p:nvPr>
        </p:nvGraphicFramePr>
        <p:xfrm>
          <a:off x="4363680" y="2604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方程式" r:id="rId6" imgW="825480" imgH="241200" progId="Equation.3">
                  <p:embed/>
                </p:oleObj>
              </mc:Choice>
              <mc:Fallback>
                <p:oleObj name="方程式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2604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45019"/>
              </p:ext>
            </p:extLst>
          </p:nvPr>
        </p:nvGraphicFramePr>
        <p:xfrm>
          <a:off x="6248950" y="2589929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8" name="方程式" r:id="rId8" imgW="711000" imgH="228600" progId="Equation.3">
                  <p:embed/>
                </p:oleObj>
              </mc:Choice>
              <mc:Fallback>
                <p:oleObj name="方程式" r:id="rId8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950" y="2589929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70398" y="3457637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State response (Zero input):</a:t>
            </a:r>
            <a:endParaRPr lang="zh-TW" altLang="en-US" sz="24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41813" y="3147522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25228"/>
              </p:ext>
            </p:extLst>
          </p:nvPr>
        </p:nvGraphicFramePr>
        <p:xfrm>
          <a:off x="1043609" y="4239579"/>
          <a:ext cx="33956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9" name="方程式" r:id="rId10" imgW="1701720" imgH="393480" progId="Equation.3">
                  <p:embed/>
                </p:oleObj>
              </mc:Choice>
              <mc:Fallback>
                <p:oleObj name="方程式" r:id="rId10" imgW="1701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9" y="4239579"/>
                        <a:ext cx="33956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08220"/>
              </p:ext>
            </p:extLst>
          </p:nvPr>
        </p:nvGraphicFramePr>
        <p:xfrm>
          <a:off x="4847695" y="4421557"/>
          <a:ext cx="3441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0" name="方程式" r:id="rId12" imgW="1587240" imgH="228600" progId="Equation.3">
                  <p:embed/>
                </p:oleObj>
              </mc:Choice>
              <mc:Fallback>
                <p:oleObj name="方程式" r:id="rId12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695" y="4421557"/>
                        <a:ext cx="3441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50938"/>
              </p:ext>
            </p:extLst>
          </p:nvPr>
        </p:nvGraphicFramePr>
        <p:xfrm>
          <a:off x="1598440" y="5418398"/>
          <a:ext cx="2286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1" name="方程式" r:id="rId14" imgW="1054080" imgH="203040" progId="Equation.3">
                  <p:embed/>
                </p:oleObj>
              </mc:Choice>
              <mc:Fallback>
                <p:oleObj name="方程式" r:id="rId14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40" y="5418398"/>
                        <a:ext cx="22860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81258"/>
              </p:ext>
            </p:extLst>
          </p:nvPr>
        </p:nvGraphicFramePr>
        <p:xfrm>
          <a:off x="2040559" y="5945547"/>
          <a:ext cx="14017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2" name="方程式" r:id="rId16" imgW="647640" imgH="203040" progId="Equation.3">
                  <p:embed/>
                </p:oleObj>
              </mc:Choice>
              <mc:Fallback>
                <p:oleObj name="方程式" r:id="rId16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559" y="5945547"/>
                        <a:ext cx="14017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68488"/>
              </p:ext>
            </p:extLst>
          </p:nvPr>
        </p:nvGraphicFramePr>
        <p:xfrm>
          <a:off x="4901652" y="5418398"/>
          <a:ext cx="30845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3" name="方程式" r:id="rId18" imgW="1422360" imgH="241200" progId="Equation.3">
                  <p:embed/>
                </p:oleObj>
              </mc:Choice>
              <mc:Fallback>
                <p:oleObj name="方程式" r:id="rId18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652" y="5418398"/>
                        <a:ext cx="30845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91055"/>
              </p:ext>
            </p:extLst>
          </p:nvPr>
        </p:nvGraphicFramePr>
        <p:xfrm>
          <a:off x="5500609" y="161930"/>
          <a:ext cx="33670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方程式" r:id="rId20" imgW="1650960" imgH="393480" progId="Equation.3">
                  <p:embed/>
                </p:oleObj>
              </mc:Choice>
              <mc:Fallback>
                <p:oleObj name="方程式" r:id="rId20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09" y="161930"/>
                        <a:ext cx="33670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073918" y="20367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(pulse)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30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 </a:t>
            </a:r>
            <a:endParaRPr lang="zh-TW" alt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00678"/>
              </p:ext>
            </p:extLst>
          </p:nvPr>
        </p:nvGraphicFramePr>
        <p:xfrm>
          <a:off x="929103" y="4337730"/>
          <a:ext cx="30845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8" name="方程式" r:id="rId4" imgW="1422360" imgH="241200" progId="Equation.3">
                  <p:embed/>
                </p:oleObj>
              </mc:Choice>
              <mc:Fallback>
                <p:oleObj name="方程式" r:id="rId4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03" y="4337730"/>
                        <a:ext cx="30845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20066"/>
              </p:ext>
            </p:extLst>
          </p:nvPr>
        </p:nvGraphicFramePr>
        <p:xfrm>
          <a:off x="1290164" y="5086219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9" name="方程式" r:id="rId6" imgW="927000" imgH="241200" progId="Equation.3">
                  <p:embed/>
                </p:oleObj>
              </mc:Choice>
              <mc:Fallback>
                <p:oleObj name="方程式" r:id="rId6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164" y="5086219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83322"/>
              </p:ext>
            </p:extLst>
          </p:nvPr>
        </p:nvGraphicFramePr>
        <p:xfrm>
          <a:off x="1290164" y="5747301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0" name="方程式" r:id="rId8" imgW="850680" imgH="241200" progId="Equation.3">
                  <p:embed/>
                </p:oleObj>
              </mc:Choice>
              <mc:Fallback>
                <p:oleObj name="方程式" r:id="rId8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164" y="5747301"/>
                        <a:ext cx="170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05042"/>
              </p:ext>
            </p:extLst>
          </p:nvPr>
        </p:nvGraphicFramePr>
        <p:xfrm>
          <a:off x="3732439" y="5086219"/>
          <a:ext cx="1708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1" name="方程式" r:id="rId10" imgW="787320" imgH="215640" progId="Equation.3">
                  <p:embed/>
                </p:oleObj>
              </mc:Choice>
              <mc:Fallback>
                <p:oleObj name="方程式" r:id="rId10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439" y="5086219"/>
                        <a:ext cx="17081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76803"/>
              </p:ext>
            </p:extLst>
          </p:nvPr>
        </p:nvGraphicFramePr>
        <p:xfrm>
          <a:off x="3443514" y="5725176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2" name="方程式" r:id="rId12" imgW="1054080" imgH="215640" progId="Equation.3">
                  <p:embed/>
                </p:oleObj>
              </mc:Choice>
              <mc:Fallback>
                <p:oleObj name="方程式" r:id="rId12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514" y="5725176"/>
                        <a:ext cx="228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95749"/>
              </p:ext>
            </p:extLst>
          </p:nvPr>
        </p:nvGraphicFramePr>
        <p:xfrm>
          <a:off x="6124951" y="5313005"/>
          <a:ext cx="1984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3" name="方程式" r:id="rId14" imgW="914400" imgH="215640" progId="Equation.3">
                  <p:embed/>
                </p:oleObj>
              </mc:Choice>
              <mc:Fallback>
                <p:oleObj name="方程式" r:id="rId14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951" y="5313005"/>
                        <a:ext cx="19843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81332"/>
              </p:ext>
            </p:extLst>
          </p:nvPr>
        </p:nvGraphicFramePr>
        <p:xfrm>
          <a:off x="5300400" y="4323216"/>
          <a:ext cx="2835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4" name="方程式" r:id="rId16" imgW="1307880" imgH="241200" progId="Equation.3">
                  <p:embed/>
                </p:oleObj>
              </mc:Choice>
              <mc:Fallback>
                <p:oleObj name="方程式" r:id="rId16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400" y="4323216"/>
                        <a:ext cx="2835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70398" y="3457637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State response (Zero input):</a:t>
            </a:r>
            <a:endParaRPr lang="zh-TW" altLang="en-US" sz="2400" b="1" i="1" u="sng" dirty="0"/>
          </a:p>
        </p:txBody>
      </p:sp>
      <p:sp>
        <p:nvSpPr>
          <p:cNvPr id="3" name="向右箭號 2"/>
          <p:cNvSpPr/>
          <p:nvPr/>
        </p:nvSpPr>
        <p:spPr>
          <a:xfrm>
            <a:off x="4378194" y="4323216"/>
            <a:ext cx="64620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886" y="1398991"/>
            <a:ext cx="2962558" cy="1795266"/>
          </a:xfrm>
          <a:prstGeom prst="rect">
            <a:avLst/>
          </a:prstGeom>
        </p:spPr>
      </p:pic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66679"/>
              </p:ext>
            </p:extLst>
          </p:nvPr>
        </p:nvGraphicFramePr>
        <p:xfrm>
          <a:off x="4363680" y="1247130"/>
          <a:ext cx="33512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5" name="方程式" r:id="rId19" imgW="1676160" imgH="634680" progId="Equation.3">
                  <p:embed/>
                </p:oleObj>
              </mc:Choice>
              <mc:Fallback>
                <p:oleObj name="方程式" r:id="rId19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1247130"/>
                        <a:ext cx="33512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16037"/>
              </p:ext>
            </p:extLst>
          </p:nvPr>
        </p:nvGraphicFramePr>
        <p:xfrm>
          <a:off x="4363680" y="2604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6" name="方程式" r:id="rId21" imgW="825480" imgH="241200" progId="Equation.3">
                  <p:embed/>
                </p:oleObj>
              </mc:Choice>
              <mc:Fallback>
                <p:oleObj name="方程式" r:id="rId21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2604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12772"/>
              </p:ext>
            </p:extLst>
          </p:nvPr>
        </p:nvGraphicFramePr>
        <p:xfrm>
          <a:off x="6248950" y="2589929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7" name="方程式" r:id="rId23" imgW="711000" imgH="228600" progId="Equation.3">
                  <p:embed/>
                </p:oleObj>
              </mc:Choice>
              <mc:Fallback>
                <p:oleObj name="方程式" r:id="rId2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950" y="2589929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4341813" y="3147522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64952"/>
              </p:ext>
            </p:extLst>
          </p:nvPr>
        </p:nvGraphicFramePr>
        <p:xfrm>
          <a:off x="5500609" y="161930"/>
          <a:ext cx="33670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8" name="方程式" r:id="rId25" imgW="1650960" imgH="393480" progId="Equation.3">
                  <p:embed/>
                </p:oleObj>
              </mc:Choice>
              <mc:Fallback>
                <p:oleObj name="方程式" r:id="rId2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09" y="161930"/>
                        <a:ext cx="33670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7073918" y="20367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(pulse)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21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7" y="4487599"/>
            <a:ext cx="2371725" cy="1676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 1 </a:t>
            </a:r>
            <a:endParaRPr lang="zh-TW" alt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60526"/>
              </p:ext>
            </p:extLst>
          </p:nvPr>
        </p:nvGraphicFramePr>
        <p:xfrm>
          <a:off x="1040835" y="3809098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2" name="方程式" r:id="rId4" imgW="647640" imgH="241200" progId="Equation.3">
                  <p:embed/>
                </p:oleObj>
              </mc:Choice>
              <mc:Fallback>
                <p:oleObj name="方程式" r:id="rId4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835" y="3809098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23809"/>
              </p:ext>
            </p:extLst>
          </p:nvPr>
        </p:nvGraphicFramePr>
        <p:xfrm>
          <a:off x="2424624" y="3796239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3" name="方程式" r:id="rId6" imgW="647640" imgH="241200" progId="Equation.3">
                  <p:embed/>
                </p:oleObj>
              </mc:Choice>
              <mc:Fallback>
                <p:oleObj name="方程式" r:id="rId6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624" y="3796239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 rot="10800000">
            <a:off x="2392356" y="5216353"/>
            <a:ext cx="9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=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20024" y="4903468"/>
            <a:ext cx="1469156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023749" y="5890295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3702571" y="4549916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69983"/>
              </p:ext>
            </p:extLst>
          </p:nvPr>
        </p:nvGraphicFramePr>
        <p:xfrm>
          <a:off x="3594758" y="5878756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4" name="方程式" r:id="rId8" imgW="126720" imgH="177480" progId="Equation.3">
                  <p:embed/>
                </p:oleObj>
              </mc:Choice>
              <mc:Fallback>
                <p:oleObj name="方程式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58" y="5878756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5421371" y="4836485"/>
            <a:ext cx="930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</a:rPr>
              <a:t>-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59213"/>
              </p:ext>
            </p:extLst>
          </p:nvPr>
        </p:nvGraphicFramePr>
        <p:xfrm>
          <a:off x="3236534" y="4781107"/>
          <a:ext cx="3317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" name="方程式" r:id="rId10" imgW="177480" imgH="177480" progId="Equation.3">
                  <p:embed/>
                </p:oleObj>
              </mc:Choice>
              <mc:Fallback>
                <p:oleObj name="方程式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534" y="4781107"/>
                        <a:ext cx="3317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77996"/>
              </p:ext>
            </p:extLst>
          </p:nvPr>
        </p:nvGraphicFramePr>
        <p:xfrm>
          <a:off x="3947734" y="6076915"/>
          <a:ext cx="854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" name="方程式" r:id="rId12" imgW="355320" imgH="228600" progId="Equation.3">
                  <p:embed/>
                </p:oleObj>
              </mc:Choice>
              <mc:Fallback>
                <p:oleObj name="方程式" r:id="rId12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734" y="6076915"/>
                        <a:ext cx="854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5102534" y="5011243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93316"/>
              </p:ext>
            </p:extLst>
          </p:nvPr>
        </p:nvGraphicFramePr>
        <p:xfrm>
          <a:off x="4801809" y="5879657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7" name="方程式" r:id="rId14" imgW="190440" imgH="177480" progId="Equation.3">
                  <p:embed/>
                </p:oleObj>
              </mc:Choice>
              <mc:Fallback>
                <p:oleObj name="方程式" r:id="rId14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809" y="5879657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44970"/>
              </p:ext>
            </p:extLst>
          </p:nvPr>
        </p:nvGraphicFramePr>
        <p:xfrm>
          <a:off x="643333" y="4781107"/>
          <a:ext cx="3317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8" name="方程式" r:id="rId16" imgW="177480" imgH="177480" progId="Equation.3">
                  <p:embed/>
                </p:oleObj>
              </mc:Choice>
              <mc:Fallback>
                <p:oleObj name="方程式" r:id="rId1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33" y="4781107"/>
                        <a:ext cx="3317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28754"/>
              </p:ext>
            </p:extLst>
          </p:nvPr>
        </p:nvGraphicFramePr>
        <p:xfrm>
          <a:off x="1167785" y="6085703"/>
          <a:ext cx="827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9" name="方程式" r:id="rId18" imgW="330120" imgH="228600" progId="Equation.3">
                  <p:embed/>
                </p:oleObj>
              </mc:Choice>
              <mc:Fallback>
                <p:oleObj name="方程式" r:id="rId18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785" y="6085703"/>
                        <a:ext cx="827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566854" y="4952308"/>
            <a:ext cx="1076074" cy="90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5769531" y="5892762"/>
            <a:ext cx="25523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430023" y="4636597"/>
            <a:ext cx="9" cy="125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6941"/>
              </p:ext>
            </p:extLst>
          </p:nvPr>
        </p:nvGraphicFramePr>
        <p:xfrm>
          <a:off x="7161997" y="4857870"/>
          <a:ext cx="330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0" name="方程式" r:id="rId20" imgW="177480" imgH="177480" progId="Equation.3">
                  <p:embed/>
                </p:oleObj>
              </mc:Choice>
              <mc:Fallback>
                <p:oleObj name="方程式" r:id="rId2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997" y="4857870"/>
                        <a:ext cx="3302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30111"/>
              </p:ext>
            </p:extLst>
          </p:nvPr>
        </p:nvGraphicFramePr>
        <p:xfrm>
          <a:off x="6325411" y="5899553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1" name="方程式" r:id="rId22" imgW="126720" imgH="177480" progId="Equation.3">
                  <p:embed/>
                </p:oleObj>
              </mc:Choice>
              <mc:Fallback>
                <p:oleObj name="方程式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411" y="5899553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8551885" y="5011242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42980"/>
              </p:ext>
            </p:extLst>
          </p:nvPr>
        </p:nvGraphicFramePr>
        <p:xfrm>
          <a:off x="6650866" y="6062175"/>
          <a:ext cx="9159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2" name="方程式" r:id="rId23" imgW="380880" imgH="228600" progId="Equation.3">
                  <p:embed/>
                </p:oleObj>
              </mc:Choice>
              <mc:Fallback>
                <p:oleObj name="方程式" r:id="rId23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866" y="6062175"/>
                        <a:ext cx="9159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04133"/>
              </p:ext>
            </p:extLst>
          </p:nvPr>
        </p:nvGraphicFramePr>
        <p:xfrm>
          <a:off x="7469618" y="5919810"/>
          <a:ext cx="3556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3" name="方程式" r:id="rId25" imgW="190440" imgH="177480" progId="Equation.3">
                  <p:embed/>
                </p:oleObj>
              </mc:Choice>
              <mc:Fallback>
                <p:oleObj name="方程式" r:id="rId25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618" y="5919810"/>
                        <a:ext cx="3556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66027"/>
              </p:ext>
            </p:extLst>
          </p:nvPr>
        </p:nvGraphicFramePr>
        <p:xfrm>
          <a:off x="2026644" y="5912841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4" name="方程式" r:id="rId27" imgW="190440" imgH="177480" progId="Equation.3">
                  <p:embed/>
                </p:oleObj>
              </mc:Choice>
              <mc:Fallback>
                <p:oleObj name="方程式" r:id="rId2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644" y="5912841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461079" y="3254736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Input response (Zero State):</a:t>
            </a:r>
            <a:endParaRPr lang="zh-TW" altLang="en-US" sz="2400" b="1" i="1" u="sng" dirty="0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4886" y="1398991"/>
            <a:ext cx="2962558" cy="1795266"/>
          </a:xfrm>
          <a:prstGeom prst="rect">
            <a:avLst/>
          </a:prstGeom>
        </p:spPr>
      </p:pic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08519"/>
              </p:ext>
            </p:extLst>
          </p:nvPr>
        </p:nvGraphicFramePr>
        <p:xfrm>
          <a:off x="4363680" y="1247130"/>
          <a:ext cx="33512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5" name="方程式" r:id="rId30" imgW="1676160" imgH="634680" progId="Equation.3">
                  <p:embed/>
                </p:oleObj>
              </mc:Choice>
              <mc:Fallback>
                <p:oleObj name="方程式" r:id="rId30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1247130"/>
                        <a:ext cx="33512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29297"/>
              </p:ext>
            </p:extLst>
          </p:nvPr>
        </p:nvGraphicFramePr>
        <p:xfrm>
          <a:off x="4363680" y="2604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6" name="方程式" r:id="rId32" imgW="825480" imgH="241200" progId="Equation.3">
                  <p:embed/>
                </p:oleObj>
              </mc:Choice>
              <mc:Fallback>
                <p:oleObj name="方程式" r:id="rId32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2604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45231"/>
              </p:ext>
            </p:extLst>
          </p:nvPr>
        </p:nvGraphicFramePr>
        <p:xfrm>
          <a:off x="6248950" y="2589929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7" name="方程式" r:id="rId34" imgW="711000" imgH="228600" progId="Equation.3">
                  <p:embed/>
                </p:oleObj>
              </mc:Choice>
              <mc:Fallback>
                <p:oleObj name="方程式" r:id="rId3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950" y="2589929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字方塊 42"/>
          <p:cNvSpPr txBox="1"/>
          <p:nvPr/>
        </p:nvSpPr>
        <p:spPr>
          <a:xfrm>
            <a:off x="4341813" y="3147522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073918" y="20367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(pulse)</a:t>
            </a:r>
            <a:endParaRPr lang="zh-TW" altLang="en-US" sz="2400" b="1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808413" y="3771863"/>
            <a:ext cx="291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(set state to be zero)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87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  <p:bldP spid="20" grpId="0"/>
      <p:bldP spid="27" grpId="0" animBg="1"/>
      <p:bldP spid="32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 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25882"/>
              </p:ext>
            </p:extLst>
          </p:nvPr>
        </p:nvGraphicFramePr>
        <p:xfrm>
          <a:off x="5023246" y="425392"/>
          <a:ext cx="3365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9" name="方程式" r:id="rId4" imgW="1650960" imgH="393480" progId="Equation.3">
                  <p:embed/>
                </p:oleObj>
              </mc:Choice>
              <mc:Fallback>
                <p:oleObj name="方程式" r:id="rId4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246" y="425392"/>
                        <a:ext cx="3365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324925" y="1833694"/>
            <a:ext cx="1469156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628650" y="2820521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 flipV="1">
            <a:off x="1307472" y="1480142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60628"/>
              </p:ext>
            </p:extLst>
          </p:nvPr>
        </p:nvGraphicFramePr>
        <p:xfrm>
          <a:off x="1199659" y="2808982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0" name="方程式" r:id="rId6" imgW="126720" imgH="177480" progId="Equation.3">
                  <p:embed/>
                </p:oleObj>
              </mc:Choice>
              <mc:Fallback>
                <p:oleObj name="方程式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59" y="2808982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55365"/>
              </p:ext>
            </p:extLst>
          </p:nvPr>
        </p:nvGraphicFramePr>
        <p:xfrm>
          <a:off x="841435" y="1711333"/>
          <a:ext cx="3317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1" name="方程式" r:id="rId8" imgW="177480" imgH="177480" progId="Equation.3">
                  <p:embed/>
                </p:oleObj>
              </mc:Choice>
              <mc:Fallback>
                <p:oleObj name="方程式" r:id="rId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35" y="1711333"/>
                        <a:ext cx="3317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20421"/>
              </p:ext>
            </p:extLst>
          </p:nvPr>
        </p:nvGraphicFramePr>
        <p:xfrm>
          <a:off x="1574718" y="2862612"/>
          <a:ext cx="693471" cy="4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2" name="方程式" r:id="rId10" imgW="355320" imgH="228600" progId="Equation.3">
                  <p:embed/>
                </p:oleObj>
              </mc:Choice>
              <mc:Fallback>
                <p:oleObj name="方程式" r:id="rId10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18" y="2862612"/>
                        <a:ext cx="693471" cy="497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707435" y="1941469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4546"/>
              </p:ext>
            </p:extLst>
          </p:nvPr>
        </p:nvGraphicFramePr>
        <p:xfrm>
          <a:off x="2406710" y="2809883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3" name="方程式" r:id="rId12" imgW="190440" imgH="177480" progId="Equation.3">
                  <p:embed/>
                </p:oleObj>
              </mc:Choice>
              <mc:Fallback>
                <p:oleObj name="方程式" r:id="rId12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710" y="2809883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46947"/>
              </p:ext>
            </p:extLst>
          </p:nvPr>
        </p:nvGraphicFramePr>
        <p:xfrm>
          <a:off x="6206275" y="2497914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4" name="方程式" r:id="rId14" imgW="647640" imgH="241200" progId="Equation.3">
                  <p:embed/>
                </p:oleObj>
              </mc:Choice>
              <mc:Fallback>
                <p:oleObj name="方程式" r:id="rId14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275" y="2497914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63877"/>
              </p:ext>
            </p:extLst>
          </p:nvPr>
        </p:nvGraphicFramePr>
        <p:xfrm>
          <a:off x="7590064" y="2485055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5" name="方程式" r:id="rId16" imgW="647640" imgH="241200" progId="Equation.3">
                  <p:embed/>
                </p:oleObj>
              </mc:Choice>
              <mc:Fallback>
                <p:oleObj name="方程式" r:id="rId16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064" y="2485055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936"/>
              </p:ext>
            </p:extLst>
          </p:nvPr>
        </p:nvGraphicFramePr>
        <p:xfrm>
          <a:off x="3517106" y="1907292"/>
          <a:ext cx="499824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6" name="方程式" r:id="rId18" imgW="2044440" imgH="241200" progId="Equation.3">
                  <p:embed/>
                </p:oleObj>
              </mc:Choice>
              <mc:Fallback>
                <p:oleObj name="方程式" r:id="rId18" imgW="2044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106" y="1907292"/>
                        <a:ext cx="499824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73925"/>
              </p:ext>
            </p:extLst>
          </p:nvPr>
        </p:nvGraphicFramePr>
        <p:xfrm>
          <a:off x="555875" y="3456184"/>
          <a:ext cx="37703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7" name="方程式" r:id="rId20" imgW="1739880" imgH="253800" progId="Equation.3">
                  <p:embed/>
                </p:oleObj>
              </mc:Choice>
              <mc:Fallback>
                <p:oleObj name="方程式" r:id="rId20" imgW="1739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75" y="3456184"/>
                        <a:ext cx="37703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71797"/>
              </p:ext>
            </p:extLst>
          </p:nvPr>
        </p:nvGraphicFramePr>
        <p:xfrm>
          <a:off x="4749312" y="3509251"/>
          <a:ext cx="2119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8" name="方程式" r:id="rId22" imgW="977760" imgH="215640" progId="Equation.3">
                  <p:embed/>
                </p:oleObj>
              </mc:Choice>
              <mc:Fallback>
                <p:oleObj name="方程式" r:id="rId22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312" y="3509251"/>
                        <a:ext cx="2119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46937"/>
              </p:ext>
            </p:extLst>
          </p:nvPr>
        </p:nvGraphicFramePr>
        <p:xfrm>
          <a:off x="4657422" y="4028840"/>
          <a:ext cx="2092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79" name="方程式" r:id="rId24" imgW="965160" imgH="215640" progId="Equation.3">
                  <p:embed/>
                </p:oleObj>
              </mc:Choice>
              <mc:Fallback>
                <p:oleObj name="方程式" r:id="rId24" imgW="965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422" y="4028840"/>
                        <a:ext cx="20923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19881"/>
              </p:ext>
            </p:extLst>
          </p:nvPr>
        </p:nvGraphicFramePr>
        <p:xfrm>
          <a:off x="7439728" y="3981978"/>
          <a:ext cx="936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8" name="方程式" r:id="rId26" imgW="431640" imgH="215640" progId="Equation.3">
                  <p:embed/>
                </p:oleObj>
              </mc:Choice>
              <mc:Fallback>
                <p:oleObj name="方程式" r:id="rId26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728" y="3981978"/>
                        <a:ext cx="936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09817"/>
              </p:ext>
            </p:extLst>
          </p:nvPr>
        </p:nvGraphicFramePr>
        <p:xfrm>
          <a:off x="7439728" y="3509251"/>
          <a:ext cx="1238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9" name="方程式" r:id="rId28" imgW="571320" imgH="215640" progId="Equation.3">
                  <p:embed/>
                </p:oleObj>
              </mc:Choice>
              <mc:Fallback>
                <p:oleObj name="方程式" r:id="rId2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728" y="3509251"/>
                        <a:ext cx="12382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97563"/>
              </p:ext>
            </p:extLst>
          </p:nvPr>
        </p:nvGraphicFramePr>
        <p:xfrm>
          <a:off x="1598826" y="4026046"/>
          <a:ext cx="26431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方程式" r:id="rId30" imgW="1218960" imgH="203040" progId="Equation.3">
                  <p:embed/>
                </p:oleObj>
              </mc:Choice>
              <mc:Fallback>
                <p:oleObj name="方程式" r:id="rId30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826" y="4026046"/>
                        <a:ext cx="26431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2441032" y="5164086"/>
            <a:ext cx="1076074" cy="90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643709" y="6104540"/>
            <a:ext cx="25523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1304201" y="4848375"/>
            <a:ext cx="9" cy="125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98115"/>
              </p:ext>
            </p:extLst>
          </p:nvPr>
        </p:nvGraphicFramePr>
        <p:xfrm>
          <a:off x="2036175" y="5069648"/>
          <a:ext cx="330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方程式" r:id="rId32" imgW="177480" imgH="177480" progId="Equation.3">
                  <p:embed/>
                </p:oleObj>
              </mc:Choice>
              <mc:Fallback>
                <p:oleObj name="方程式" r:id="rId3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175" y="5069648"/>
                        <a:ext cx="3302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35921"/>
              </p:ext>
            </p:extLst>
          </p:nvPr>
        </p:nvGraphicFramePr>
        <p:xfrm>
          <a:off x="1199589" y="6111331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方程式" r:id="rId34" imgW="126720" imgH="177480" progId="Equation.3">
                  <p:embed/>
                </p:oleObj>
              </mc:Choice>
              <mc:Fallback>
                <p:oleObj name="方程式" r:id="rId3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89" y="6111331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426063" y="5223020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38381"/>
              </p:ext>
            </p:extLst>
          </p:nvPr>
        </p:nvGraphicFramePr>
        <p:xfrm>
          <a:off x="1567184" y="6176241"/>
          <a:ext cx="750970" cy="50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方程式" r:id="rId35" imgW="380880" imgH="228600" progId="Equation.3">
                  <p:embed/>
                </p:oleObj>
              </mc:Choice>
              <mc:Fallback>
                <p:oleObj name="方程式" r:id="rId3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184" y="6176241"/>
                        <a:ext cx="750970" cy="502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68036"/>
              </p:ext>
            </p:extLst>
          </p:nvPr>
        </p:nvGraphicFramePr>
        <p:xfrm>
          <a:off x="2343796" y="6131588"/>
          <a:ext cx="3556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方程式" r:id="rId37" imgW="190440" imgH="177480" progId="Equation.3">
                  <p:embed/>
                </p:oleObj>
              </mc:Choice>
              <mc:Fallback>
                <p:oleObj name="方程式" r:id="rId3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796" y="6131588"/>
                        <a:ext cx="3556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52985"/>
              </p:ext>
            </p:extLst>
          </p:nvPr>
        </p:nvGraphicFramePr>
        <p:xfrm>
          <a:off x="4163559" y="5516476"/>
          <a:ext cx="45958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方程式" r:id="rId39" imgW="2120760" imgH="253800" progId="Equation.3">
                  <p:embed/>
                </p:oleObj>
              </mc:Choice>
              <mc:Fallback>
                <p:oleObj name="方程式" r:id="rId39" imgW="2120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59" y="5516476"/>
                        <a:ext cx="45958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6664"/>
              </p:ext>
            </p:extLst>
          </p:nvPr>
        </p:nvGraphicFramePr>
        <p:xfrm>
          <a:off x="4140199" y="4919899"/>
          <a:ext cx="3136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方程式" r:id="rId41" imgW="1447560" imgH="241200" progId="Equation.3">
                  <p:embed/>
                </p:oleObj>
              </mc:Choice>
              <mc:Fallback>
                <p:oleObj name="方程式" r:id="rId41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199" y="4919899"/>
                        <a:ext cx="31369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82885"/>
              </p:ext>
            </p:extLst>
          </p:nvPr>
        </p:nvGraphicFramePr>
        <p:xfrm>
          <a:off x="7628389" y="6107529"/>
          <a:ext cx="8524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name="方程式" r:id="rId43" imgW="393480" imgH="177480" progId="Equation.3">
                  <p:embed/>
                </p:oleObj>
              </mc:Choice>
              <mc:Fallback>
                <p:oleObj name="方程式" r:id="rId4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8389" y="6107529"/>
                        <a:ext cx="8524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5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2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Second-order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Steps for solving by differential equation</a:t>
            </a:r>
          </a:p>
          <a:p>
            <a:pPr lvl="1"/>
            <a:r>
              <a:rPr lang="en-US" altLang="zh-TW" dirty="0" smtClean="0"/>
              <a:t>1. List the differential equation (</a:t>
            </a:r>
            <a:r>
              <a:rPr lang="en-US" altLang="zh-TW" dirty="0"/>
              <a:t>Chapter 9.3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2. Find natural response (</a:t>
            </a:r>
            <a:r>
              <a:rPr lang="en-US" altLang="zh-TW" dirty="0"/>
              <a:t>Chapter 9.3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sz="2400" dirty="0" smtClean="0"/>
              <a:t>There are some unknown variables in the natural response.</a:t>
            </a:r>
          </a:p>
          <a:p>
            <a:pPr lvl="1"/>
            <a:r>
              <a:rPr lang="en-US" altLang="zh-TW" dirty="0"/>
              <a:t>3</a:t>
            </a:r>
            <a:r>
              <a:rPr lang="en-US" altLang="zh-TW" dirty="0" smtClean="0"/>
              <a:t>. Find forced response (</a:t>
            </a:r>
            <a:r>
              <a:rPr lang="en-US" altLang="zh-TW" dirty="0"/>
              <a:t>Chapter </a:t>
            </a:r>
            <a:r>
              <a:rPr lang="en-US" altLang="zh-TW" dirty="0" smtClean="0"/>
              <a:t>9.4)</a:t>
            </a:r>
          </a:p>
          <a:p>
            <a:pPr lvl="1"/>
            <a:r>
              <a:rPr lang="en-US" altLang="zh-TW" dirty="0" smtClean="0"/>
              <a:t>4. </a:t>
            </a:r>
            <a:r>
              <a:rPr lang="en-US" altLang="zh-TW" dirty="0"/>
              <a:t>Find initial conditions </a:t>
            </a:r>
            <a:r>
              <a:rPr lang="en-US" altLang="zh-TW" dirty="0" smtClean="0"/>
              <a:t>(</a:t>
            </a:r>
            <a:r>
              <a:rPr lang="en-US" altLang="zh-TW" dirty="0"/>
              <a:t>Chapter </a:t>
            </a:r>
            <a:r>
              <a:rPr lang="en-US" altLang="zh-TW" dirty="0" smtClean="0"/>
              <a:t>9.4)</a:t>
            </a:r>
            <a:endParaRPr lang="en-US" altLang="zh-TW" dirty="0"/>
          </a:p>
          <a:p>
            <a:pPr lvl="1"/>
            <a:r>
              <a:rPr lang="en-US" altLang="zh-TW" dirty="0" smtClean="0"/>
              <a:t>5. Complete response = </a:t>
            </a:r>
            <a:r>
              <a:rPr lang="en-US" altLang="zh-TW" dirty="0"/>
              <a:t>natural response </a:t>
            </a:r>
            <a:r>
              <a:rPr lang="en-US" altLang="zh-TW" dirty="0" smtClean="0"/>
              <a:t>+ </a:t>
            </a:r>
            <a:r>
              <a:rPr lang="en-US" altLang="zh-TW" dirty="0"/>
              <a:t>forced </a:t>
            </a:r>
            <a:r>
              <a:rPr lang="en-US" altLang="zh-TW" dirty="0" smtClean="0"/>
              <a:t>response (</a:t>
            </a:r>
            <a:r>
              <a:rPr lang="en-US" altLang="zh-TW" dirty="0"/>
              <a:t>Chapter </a:t>
            </a:r>
            <a:r>
              <a:rPr lang="en-US" altLang="zh-TW" dirty="0" smtClean="0"/>
              <a:t>9.4)</a:t>
            </a:r>
            <a:endParaRPr lang="en-US" altLang="zh-TW" dirty="0"/>
          </a:p>
          <a:p>
            <a:pPr lvl="2"/>
            <a:r>
              <a:rPr lang="en-US" altLang="zh-TW" sz="2400" dirty="0" smtClean="0"/>
              <a:t>Find the </a:t>
            </a:r>
            <a:r>
              <a:rPr lang="en-US" altLang="zh-TW" sz="2400" dirty="0"/>
              <a:t>unknown variables in the natural </a:t>
            </a:r>
            <a:r>
              <a:rPr lang="en-US" altLang="zh-TW" sz="2400" dirty="0" smtClean="0"/>
              <a:t>response by the initial conditions</a:t>
            </a:r>
            <a:endParaRPr lang="en-US" altLang="zh-TW" sz="2400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4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 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8" y="2661056"/>
            <a:ext cx="2371725" cy="1676400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 rot="10800000">
            <a:off x="2457367" y="3389810"/>
            <a:ext cx="9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=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85035" y="3076925"/>
            <a:ext cx="1469156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>
            <a:off x="3088760" y="4063752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3767582" y="2723373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32149"/>
              </p:ext>
            </p:extLst>
          </p:nvPr>
        </p:nvGraphicFramePr>
        <p:xfrm>
          <a:off x="3659769" y="4052213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7" name="方程式" r:id="rId4" imgW="126720" imgH="177480" progId="Equation.3">
                  <p:embed/>
                </p:oleObj>
              </mc:Choice>
              <mc:Fallback>
                <p:oleObj name="方程式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69" y="4052213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5486382" y="3009942"/>
            <a:ext cx="930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</a:rPr>
              <a:t>-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47524"/>
              </p:ext>
            </p:extLst>
          </p:nvPr>
        </p:nvGraphicFramePr>
        <p:xfrm>
          <a:off x="3301545" y="2954564"/>
          <a:ext cx="3317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8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545" y="2954564"/>
                        <a:ext cx="3317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393315"/>
              </p:ext>
            </p:extLst>
          </p:nvPr>
        </p:nvGraphicFramePr>
        <p:xfrm>
          <a:off x="4012745" y="4250372"/>
          <a:ext cx="854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9" name="方程式" r:id="rId8" imgW="355320" imgH="228600" progId="Equation.3">
                  <p:embed/>
                </p:oleObj>
              </mc:Choice>
              <mc:Fallback>
                <p:oleObj name="方程式" r:id="rId8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745" y="4250372"/>
                        <a:ext cx="854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5167545" y="3184700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85236"/>
              </p:ext>
            </p:extLst>
          </p:nvPr>
        </p:nvGraphicFramePr>
        <p:xfrm>
          <a:off x="4866820" y="4053114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0" name="方程式" r:id="rId10" imgW="190440" imgH="177480" progId="Equation.3">
                  <p:embed/>
                </p:oleObj>
              </mc:Choice>
              <mc:Fallback>
                <p:oleObj name="方程式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820" y="4053114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99793"/>
              </p:ext>
            </p:extLst>
          </p:nvPr>
        </p:nvGraphicFramePr>
        <p:xfrm>
          <a:off x="708344" y="2954564"/>
          <a:ext cx="3317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1" name="方程式" r:id="rId12" imgW="177480" imgH="177480" progId="Equation.3">
                  <p:embed/>
                </p:oleObj>
              </mc:Choice>
              <mc:Fallback>
                <p:oleObj name="方程式" r:id="rId1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4" y="2954564"/>
                        <a:ext cx="3317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60239"/>
              </p:ext>
            </p:extLst>
          </p:nvPr>
        </p:nvGraphicFramePr>
        <p:xfrm>
          <a:off x="1232796" y="4259160"/>
          <a:ext cx="827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2" name="方程式" r:id="rId14" imgW="330120" imgH="228600" progId="Equation.3">
                  <p:embed/>
                </p:oleObj>
              </mc:Choice>
              <mc:Fallback>
                <p:oleObj name="方程式" r:id="rId1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796" y="4259160"/>
                        <a:ext cx="827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矩形 45"/>
          <p:cNvSpPr/>
          <p:nvPr/>
        </p:nvSpPr>
        <p:spPr>
          <a:xfrm>
            <a:off x="7631865" y="3125765"/>
            <a:ext cx="1076074" cy="90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5834542" y="4066219"/>
            <a:ext cx="25523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 flipV="1">
            <a:off x="6495034" y="2810054"/>
            <a:ext cx="9" cy="125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1236"/>
              </p:ext>
            </p:extLst>
          </p:nvPr>
        </p:nvGraphicFramePr>
        <p:xfrm>
          <a:off x="7227008" y="3031327"/>
          <a:ext cx="330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3" name="方程式" r:id="rId16" imgW="177480" imgH="177480" progId="Equation.3">
                  <p:embed/>
                </p:oleObj>
              </mc:Choice>
              <mc:Fallback>
                <p:oleObj name="方程式" r:id="rId1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008" y="3031327"/>
                        <a:ext cx="3302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5804"/>
              </p:ext>
            </p:extLst>
          </p:nvPr>
        </p:nvGraphicFramePr>
        <p:xfrm>
          <a:off x="6390422" y="4073010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4" name="方程式" r:id="rId18" imgW="126720" imgH="177480" progId="Equation.3">
                  <p:embed/>
                </p:oleObj>
              </mc:Choice>
              <mc:Fallback>
                <p:oleObj name="方程式" r:id="rId1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422" y="4073010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8616896" y="3184699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1824"/>
              </p:ext>
            </p:extLst>
          </p:nvPr>
        </p:nvGraphicFramePr>
        <p:xfrm>
          <a:off x="6652725" y="4250372"/>
          <a:ext cx="9159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" name="方程式" r:id="rId19" imgW="380880" imgH="228600" progId="Equation.3">
                  <p:embed/>
                </p:oleObj>
              </mc:Choice>
              <mc:Fallback>
                <p:oleObj name="方程式" r:id="rId19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725" y="4250372"/>
                        <a:ext cx="9159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31766"/>
              </p:ext>
            </p:extLst>
          </p:nvPr>
        </p:nvGraphicFramePr>
        <p:xfrm>
          <a:off x="7534629" y="4093267"/>
          <a:ext cx="3556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6" name="方程式" r:id="rId21" imgW="190440" imgH="177480" progId="Equation.3">
                  <p:embed/>
                </p:oleObj>
              </mc:Choice>
              <mc:Fallback>
                <p:oleObj name="方程式" r:id="rId21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629" y="4093267"/>
                        <a:ext cx="3556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6683"/>
              </p:ext>
            </p:extLst>
          </p:nvPr>
        </p:nvGraphicFramePr>
        <p:xfrm>
          <a:off x="2091655" y="4086298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7" name="方程式" r:id="rId23" imgW="190440" imgH="177480" progId="Equation.3">
                  <p:embed/>
                </p:oleObj>
              </mc:Choice>
              <mc:Fallback>
                <p:oleObj name="方程式" r:id="rId23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655" y="4086298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文字方塊 54"/>
          <p:cNvSpPr txBox="1"/>
          <p:nvPr/>
        </p:nvSpPr>
        <p:spPr>
          <a:xfrm>
            <a:off x="435409" y="1866939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Input response (Zero State):</a:t>
            </a:r>
            <a:endParaRPr lang="zh-TW" altLang="en-US" sz="2400" b="1" i="1" u="sng" dirty="0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25007"/>
              </p:ext>
            </p:extLst>
          </p:nvPr>
        </p:nvGraphicFramePr>
        <p:xfrm>
          <a:off x="6834940" y="5275646"/>
          <a:ext cx="1593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8" name="方程式" r:id="rId25" imgW="736560" imgH="241200" progId="Equation.3">
                  <p:embed/>
                </p:oleObj>
              </mc:Choice>
              <mc:Fallback>
                <p:oleObj name="方程式" r:id="rId25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940" y="5275646"/>
                        <a:ext cx="1593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18712"/>
              </p:ext>
            </p:extLst>
          </p:nvPr>
        </p:nvGraphicFramePr>
        <p:xfrm>
          <a:off x="3713386" y="5134743"/>
          <a:ext cx="26416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9" name="方程式" r:id="rId27" imgW="1218960" imgH="457200" progId="Equation.3">
                  <p:embed/>
                </p:oleObj>
              </mc:Choice>
              <mc:Fallback>
                <p:oleObj name="方程式" r:id="rId27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386" y="5134743"/>
                        <a:ext cx="26416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986030"/>
              </p:ext>
            </p:extLst>
          </p:nvPr>
        </p:nvGraphicFramePr>
        <p:xfrm>
          <a:off x="503238" y="5156200"/>
          <a:ext cx="26416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0" name="方程式" r:id="rId29" imgW="1218960" imgH="457200" progId="Equation.3">
                  <p:embed/>
                </p:oleObj>
              </mc:Choice>
              <mc:Fallback>
                <p:oleObj name="方程式" r:id="rId29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156200"/>
                        <a:ext cx="26416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937499"/>
              </p:ext>
            </p:extLst>
          </p:nvPr>
        </p:nvGraphicFramePr>
        <p:xfrm>
          <a:off x="4491886" y="1905974"/>
          <a:ext cx="13477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1" name="方程式" r:id="rId31" imgW="622080" imgH="177480" progId="Equation.3">
                  <p:embed/>
                </p:oleObj>
              </mc:Choice>
              <mc:Fallback>
                <p:oleObj name="方程式" r:id="rId31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886" y="1905974"/>
                        <a:ext cx="13477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7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9" grpId="0"/>
      <p:bldP spid="42" grpId="0"/>
      <p:bldP spid="46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 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8" y="2661056"/>
            <a:ext cx="2371725" cy="1676400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 rot="10800000">
            <a:off x="2457367" y="3389810"/>
            <a:ext cx="9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=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85035" y="3076925"/>
            <a:ext cx="1469156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>
            <a:off x="3088760" y="4063752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3767582" y="2723373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6"/>
          <p:cNvGraphicFramePr>
            <a:graphicFrameLocks noChangeAspect="1"/>
          </p:cNvGraphicFramePr>
          <p:nvPr>
            <p:extLst/>
          </p:nvPr>
        </p:nvGraphicFramePr>
        <p:xfrm>
          <a:off x="3659769" y="4052213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2" name="方程式" r:id="rId4" imgW="126720" imgH="177480" progId="Equation.3">
                  <p:embed/>
                </p:oleObj>
              </mc:Choice>
              <mc:Fallback>
                <p:oleObj name="方程式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69" y="4052213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>
            <a:off x="5486382" y="3009942"/>
            <a:ext cx="930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</a:rPr>
              <a:t>-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/>
          </p:nvPr>
        </p:nvGraphicFramePr>
        <p:xfrm>
          <a:off x="3301545" y="2954564"/>
          <a:ext cx="3317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3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545" y="2954564"/>
                        <a:ext cx="3317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/>
          </p:nvPr>
        </p:nvGraphicFramePr>
        <p:xfrm>
          <a:off x="4012745" y="4250372"/>
          <a:ext cx="854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4" name="方程式" r:id="rId8" imgW="355320" imgH="228600" progId="Equation.3">
                  <p:embed/>
                </p:oleObj>
              </mc:Choice>
              <mc:Fallback>
                <p:oleObj name="方程式" r:id="rId8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745" y="4250372"/>
                        <a:ext cx="854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5167545" y="3184700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/>
          </p:nvPr>
        </p:nvGraphicFramePr>
        <p:xfrm>
          <a:off x="4866820" y="4053114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5" name="方程式" r:id="rId10" imgW="190440" imgH="177480" progId="Equation.3">
                  <p:embed/>
                </p:oleObj>
              </mc:Choice>
              <mc:Fallback>
                <p:oleObj name="方程式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820" y="4053114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/>
          </p:nvPr>
        </p:nvGraphicFramePr>
        <p:xfrm>
          <a:off x="708344" y="2954564"/>
          <a:ext cx="3317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6" name="方程式" r:id="rId12" imgW="177480" imgH="177480" progId="Equation.3">
                  <p:embed/>
                </p:oleObj>
              </mc:Choice>
              <mc:Fallback>
                <p:oleObj name="方程式" r:id="rId1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4" y="2954564"/>
                        <a:ext cx="3317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/>
          </p:nvPr>
        </p:nvGraphicFramePr>
        <p:xfrm>
          <a:off x="1232796" y="4259160"/>
          <a:ext cx="827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7" name="方程式" r:id="rId14" imgW="330120" imgH="228600" progId="Equation.3">
                  <p:embed/>
                </p:oleObj>
              </mc:Choice>
              <mc:Fallback>
                <p:oleObj name="方程式" r:id="rId1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796" y="4259160"/>
                        <a:ext cx="827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矩形 45"/>
          <p:cNvSpPr/>
          <p:nvPr/>
        </p:nvSpPr>
        <p:spPr>
          <a:xfrm>
            <a:off x="7631865" y="3125765"/>
            <a:ext cx="1076074" cy="90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5834542" y="4066219"/>
            <a:ext cx="25523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 flipV="1">
            <a:off x="6495034" y="2810054"/>
            <a:ext cx="9" cy="125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"/>
          <p:cNvGraphicFramePr>
            <a:graphicFrameLocks noChangeAspect="1"/>
          </p:cNvGraphicFramePr>
          <p:nvPr>
            <p:extLst/>
          </p:nvPr>
        </p:nvGraphicFramePr>
        <p:xfrm>
          <a:off x="7227008" y="3031327"/>
          <a:ext cx="3302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8" name="方程式" r:id="rId16" imgW="177480" imgH="177480" progId="Equation.3">
                  <p:embed/>
                </p:oleObj>
              </mc:Choice>
              <mc:Fallback>
                <p:oleObj name="方程式" r:id="rId1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008" y="3031327"/>
                        <a:ext cx="3302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"/>
          <p:cNvGraphicFramePr>
            <a:graphicFrameLocks noChangeAspect="1"/>
          </p:cNvGraphicFramePr>
          <p:nvPr>
            <p:extLst/>
          </p:nvPr>
        </p:nvGraphicFramePr>
        <p:xfrm>
          <a:off x="6390422" y="4073010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9" name="方程式" r:id="rId18" imgW="126720" imgH="177480" progId="Equation.3">
                  <p:embed/>
                </p:oleObj>
              </mc:Choice>
              <mc:Fallback>
                <p:oleObj name="方程式" r:id="rId1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422" y="4073010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8616896" y="3184699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/>
          </p:nvPr>
        </p:nvGraphicFramePr>
        <p:xfrm>
          <a:off x="6652725" y="4250372"/>
          <a:ext cx="9159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" name="方程式" r:id="rId19" imgW="380880" imgH="228600" progId="Equation.3">
                  <p:embed/>
                </p:oleObj>
              </mc:Choice>
              <mc:Fallback>
                <p:oleObj name="方程式" r:id="rId19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725" y="4250372"/>
                        <a:ext cx="9159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"/>
          <p:cNvGraphicFramePr>
            <a:graphicFrameLocks noChangeAspect="1"/>
          </p:cNvGraphicFramePr>
          <p:nvPr>
            <p:extLst/>
          </p:nvPr>
        </p:nvGraphicFramePr>
        <p:xfrm>
          <a:off x="7534629" y="4093267"/>
          <a:ext cx="3556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1" name="方程式" r:id="rId21" imgW="190440" imgH="177480" progId="Equation.3">
                  <p:embed/>
                </p:oleObj>
              </mc:Choice>
              <mc:Fallback>
                <p:oleObj name="方程式" r:id="rId21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629" y="4093267"/>
                        <a:ext cx="3556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/>
          </p:nvPr>
        </p:nvGraphicFramePr>
        <p:xfrm>
          <a:off x="2091655" y="4086298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2" name="方程式" r:id="rId23" imgW="190440" imgH="177480" progId="Equation.3">
                  <p:embed/>
                </p:oleObj>
              </mc:Choice>
              <mc:Fallback>
                <p:oleObj name="方程式" r:id="rId23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655" y="4086298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文字方塊 54"/>
          <p:cNvSpPr txBox="1"/>
          <p:nvPr/>
        </p:nvSpPr>
        <p:spPr>
          <a:xfrm>
            <a:off x="435409" y="1866939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Input response (Zero State):</a:t>
            </a:r>
            <a:endParaRPr lang="zh-TW" altLang="en-US" sz="2400" b="1" i="1" u="sng" dirty="0"/>
          </a:p>
        </p:txBody>
      </p:sp>
      <p:graphicFrame>
        <p:nvGraphicFramePr>
          <p:cNvPr id="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48285"/>
              </p:ext>
            </p:extLst>
          </p:nvPr>
        </p:nvGraphicFramePr>
        <p:xfrm>
          <a:off x="4738688" y="1906588"/>
          <a:ext cx="8540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3" name="方程式" r:id="rId25" imgW="393480" imgH="177480" progId="Equation.3">
                  <p:embed/>
                </p:oleObj>
              </mc:Choice>
              <mc:Fallback>
                <p:oleObj name="方程式" r:id="rId25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906588"/>
                        <a:ext cx="8540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4998"/>
              </p:ext>
            </p:extLst>
          </p:nvPr>
        </p:nvGraphicFramePr>
        <p:xfrm>
          <a:off x="296863" y="4956175"/>
          <a:ext cx="3548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4" name="方程式" r:id="rId27" imgW="1638000" imgH="241200" progId="Equation.3">
                  <p:embed/>
                </p:oleObj>
              </mc:Choice>
              <mc:Fallback>
                <p:oleObj name="方程式" r:id="rId27" imgW="1638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4956175"/>
                        <a:ext cx="35480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57162"/>
              </p:ext>
            </p:extLst>
          </p:nvPr>
        </p:nvGraphicFramePr>
        <p:xfrm>
          <a:off x="834590" y="5541583"/>
          <a:ext cx="27241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5" name="方程式" r:id="rId29" imgW="1257120" imgH="482400" progId="Equation.3">
                  <p:embed/>
                </p:oleObj>
              </mc:Choice>
              <mc:Fallback>
                <p:oleObj name="方程式" r:id="rId29" imgW="125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90" y="5541583"/>
                        <a:ext cx="27241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01854"/>
              </p:ext>
            </p:extLst>
          </p:nvPr>
        </p:nvGraphicFramePr>
        <p:xfrm>
          <a:off x="6736116" y="4957593"/>
          <a:ext cx="19526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6" name="方程式" r:id="rId31" imgW="901440" imgH="698400" progId="Equation.3">
                  <p:embed/>
                </p:oleObj>
              </mc:Choice>
              <mc:Fallback>
                <p:oleObj name="方程式" r:id="rId31" imgW="901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116" y="4957593"/>
                        <a:ext cx="19526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48602"/>
              </p:ext>
            </p:extLst>
          </p:nvPr>
        </p:nvGraphicFramePr>
        <p:xfrm>
          <a:off x="4402252" y="4987629"/>
          <a:ext cx="1485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7" name="方程式" r:id="rId33" imgW="685800" imgH="698400" progId="Equation.3">
                  <p:embed/>
                </p:oleObj>
              </mc:Choice>
              <mc:Fallback>
                <p:oleObj name="方程式" r:id="rId33" imgW="6858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252" y="4987629"/>
                        <a:ext cx="1485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1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9" grpId="0"/>
      <p:bldP spid="42" grpId="0"/>
      <p:bldP spid="46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31" y="1237319"/>
            <a:ext cx="5172075" cy="3133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09" y="3358656"/>
            <a:ext cx="1115190" cy="2165088"/>
          </a:xfrm>
          <a:prstGeom prst="rect">
            <a:avLst/>
          </a:prstGeom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59331"/>
              </p:ext>
            </p:extLst>
          </p:nvPr>
        </p:nvGraphicFramePr>
        <p:xfrm>
          <a:off x="6712745" y="2857953"/>
          <a:ext cx="852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2" name="方程式" r:id="rId5" imgW="393480" imgH="177480" progId="Equation.3">
                  <p:embed/>
                </p:oleObj>
              </mc:Choice>
              <mc:Fallback>
                <p:oleObj name="方程式" r:id="rId5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745" y="2857953"/>
                        <a:ext cx="8524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8852"/>
              </p:ext>
            </p:extLst>
          </p:nvPr>
        </p:nvGraphicFramePr>
        <p:xfrm>
          <a:off x="3932285" y="2909310"/>
          <a:ext cx="1346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3" name="方程式" r:id="rId7" imgW="622080" imgH="177480" progId="Equation.3">
                  <p:embed/>
                </p:oleObj>
              </mc:Choice>
              <mc:Fallback>
                <p:oleObj name="方程式" r:id="rId7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85" y="2909310"/>
                        <a:ext cx="13462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 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65967"/>
              </p:ext>
            </p:extLst>
          </p:nvPr>
        </p:nvGraphicFramePr>
        <p:xfrm>
          <a:off x="4303713" y="4265887"/>
          <a:ext cx="2835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4" name="方程式" r:id="rId9" imgW="1307880" imgH="241200" progId="Equation.3">
                  <p:embed/>
                </p:oleObj>
              </mc:Choice>
              <mc:Fallback>
                <p:oleObj name="方程式" r:id="rId9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4265887"/>
                        <a:ext cx="2835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4106"/>
              </p:ext>
            </p:extLst>
          </p:nvPr>
        </p:nvGraphicFramePr>
        <p:xfrm>
          <a:off x="3491140" y="124848"/>
          <a:ext cx="2393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5" name="方程式" r:id="rId11" imgW="1104840" imgH="457200" progId="Equation.3">
                  <p:embed/>
                </p:oleObj>
              </mc:Choice>
              <mc:Fallback>
                <p:oleObj name="方程式" r:id="rId11" imgW="1104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140" y="124848"/>
                        <a:ext cx="23939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6006" y="2154960"/>
            <a:ext cx="227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Input response </a:t>
            </a:r>
          </a:p>
          <a:p>
            <a:pPr algn="ctr"/>
            <a:r>
              <a:rPr lang="en-US" altLang="zh-TW" sz="2400" b="1" i="1" u="sng" dirty="0" smtClean="0"/>
              <a:t>(Zero State)</a:t>
            </a:r>
            <a:endParaRPr lang="zh-TW" altLang="en-US" sz="2400" b="1" i="1" u="sng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82844" y="4120263"/>
            <a:ext cx="228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 smtClean="0"/>
              <a:t>State response </a:t>
            </a:r>
          </a:p>
          <a:p>
            <a:pPr algn="ctr"/>
            <a:r>
              <a:rPr lang="en-US" altLang="zh-TW" sz="2400" b="1" i="1" u="sng" dirty="0" smtClean="0"/>
              <a:t>(Zero input)</a:t>
            </a:r>
            <a:endParaRPr lang="zh-TW" altLang="en-US" sz="2400" b="1" i="1" u="sng" dirty="0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4238171" y="1168476"/>
            <a:ext cx="275114" cy="58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6152017" y="1875942"/>
            <a:ext cx="560728" cy="740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3339"/>
              </p:ext>
            </p:extLst>
          </p:nvPr>
        </p:nvGraphicFramePr>
        <p:xfrm>
          <a:off x="6325588" y="199069"/>
          <a:ext cx="27527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6" name="方程式" r:id="rId13" imgW="1269720" imgH="736560" progId="Equation.3">
                  <p:embed/>
                </p:oleObj>
              </mc:Choice>
              <mc:Fallback>
                <p:oleObj name="方程式" r:id="rId13" imgW="12697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588" y="199069"/>
                        <a:ext cx="275272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56180"/>
              </p:ext>
            </p:extLst>
          </p:nvPr>
        </p:nvGraphicFramePr>
        <p:xfrm>
          <a:off x="1171007" y="5530524"/>
          <a:ext cx="1346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7" name="方程式" r:id="rId15" imgW="622080" imgH="177480" progId="Equation.3">
                  <p:embed/>
                </p:oleObj>
              </mc:Choice>
              <mc:Fallback>
                <p:oleObj name="方程式" r:id="rId15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007" y="5530524"/>
                        <a:ext cx="13462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86085"/>
              </p:ext>
            </p:extLst>
          </p:nvPr>
        </p:nvGraphicFramePr>
        <p:xfrm>
          <a:off x="1417863" y="6114371"/>
          <a:ext cx="852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8" name="方程式" r:id="rId16" imgW="393480" imgH="177480" progId="Equation.3">
                  <p:embed/>
                </p:oleObj>
              </mc:Choice>
              <mc:Fallback>
                <p:oleObj name="方程式" r:id="rId16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863" y="6114371"/>
                        <a:ext cx="8524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65404"/>
              </p:ext>
            </p:extLst>
          </p:nvPr>
        </p:nvGraphicFramePr>
        <p:xfrm>
          <a:off x="2846388" y="5430286"/>
          <a:ext cx="56689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" name="方程式" r:id="rId17" imgW="2616120" imgH="253800" progId="Equation.3">
                  <p:embed/>
                </p:oleObj>
              </mc:Choice>
              <mc:Fallback>
                <p:oleObj name="方程式" r:id="rId17" imgW="2616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430286"/>
                        <a:ext cx="56689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97528"/>
              </p:ext>
            </p:extLst>
          </p:nvPr>
        </p:nvGraphicFramePr>
        <p:xfrm>
          <a:off x="2778125" y="6029780"/>
          <a:ext cx="58054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0" name="方程式" r:id="rId19" imgW="2679480" imgH="253800" progId="Equation.3">
                  <p:embed/>
                </p:oleObj>
              </mc:Choice>
              <mc:Fallback>
                <p:oleObj name="方程式" r:id="rId19" imgW="267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6029780"/>
                        <a:ext cx="58054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1 </a:t>
            </a:r>
            <a:r>
              <a:rPr lang="en-US" altLang="zh-TW" dirty="0" smtClean="0">
                <a:solidFill>
                  <a:srgbClr val="0000FF"/>
                </a:solidFill>
              </a:rPr>
              <a:t>– Differential Equation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13" y="3771206"/>
            <a:ext cx="2371725" cy="1676400"/>
          </a:xfrm>
          <a:prstGeom prst="rect">
            <a:avLst/>
          </a:prstGeom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80395"/>
              </p:ext>
            </p:extLst>
          </p:nvPr>
        </p:nvGraphicFramePr>
        <p:xfrm>
          <a:off x="1219559" y="4064714"/>
          <a:ext cx="3317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1" name="方程式" r:id="rId5" imgW="177480" imgH="177480" progId="Equation.3">
                  <p:embed/>
                </p:oleObj>
              </mc:Choice>
              <mc:Fallback>
                <p:oleObj name="方程式" r:id="rId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559" y="4064714"/>
                        <a:ext cx="3317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23359"/>
              </p:ext>
            </p:extLst>
          </p:nvPr>
        </p:nvGraphicFramePr>
        <p:xfrm>
          <a:off x="1790331" y="3652758"/>
          <a:ext cx="827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2" name="方程式" r:id="rId7" imgW="330120" imgH="228600" progId="Equation.3">
                  <p:embed/>
                </p:oleObj>
              </mc:Choice>
              <mc:Fallback>
                <p:oleObj name="方程式" r:id="rId7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331" y="3652758"/>
                        <a:ext cx="827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631348"/>
              </p:ext>
            </p:extLst>
          </p:nvPr>
        </p:nvGraphicFramePr>
        <p:xfrm>
          <a:off x="2602870" y="5196448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3" name="方程式" r:id="rId9" imgW="190440" imgH="177480" progId="Equation.3">
                  <p:embed/>
                </p:oleObj>
              </mc:Choice>
              <mc:Fallback>
                <p:oleObj name="方程式" r:id="rId9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870" y="5196448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886" y="1398991"/>
            <a:ext cx="2962558" cy="1795266"/>
          </a:xfrm>
          <a:prstGeom prst="rect">
            <a:avLst/>
          </a:prstGeom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28930"/>
              </p:ext>
            </p:extLst>
          </p:nvPr>
        </p:nvGraphicFramePr>
        <p:xfrm>
          <a:off x="4363680" y="1247130"/>
          <a:ext cx="33512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4" name="方程式" r:id="rId12" imgW="1676160" imgH="634680" progId="Equation.3">
                  <p:embed/>
                </p:oleObj>
              </mc:Choice>
              <mc:Fallback>
                <p:oleObj name="方程式" r:id="rId12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1247130"/>
                        <a:ext cx="33512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4429"/>
              </p:ext>
            </p:extLst>
          </p:nvPr>
        </p:nvGraphicFramePr>
        <p:xfrm>
          <a:off x="4363680" y="2604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5" name="方程式" r:id="rId14" imgW="825480" imgH="241200" progId="Equation.3">
                  <p:embed/>
                </p:oleObj>
              </mc:Choice>
              <mc:Fallback>
                <p:oleObj name="方程式" r:id="rId14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2604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08850"/>
              </p:ext>
            </p:extLst>
          </p:nvPr>
        </p:nvGraphicFramePr>
        <p:xfrm>
          <a:off x="6248950" y="2589929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6" name="方程式" r:id="rId16" imgW="711000" imgH="228600" progId="Equation.3">
                  <p:embed/>
                </p:oleObj>
              </mc:Choice>
              <mc:Fallback>
                <p:oleObj name="方程式" r:id="rId16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950" y="2589929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341813" y="3147522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73918" y="20367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(pulse)</a:t>
            </a:r>
            <a:endParaRPr lang="zh-TW" altLang="en-US" sz="2400" b="1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57909"/>
              </p:ext>
            </p:extLst>
          </p:nvPr>
        </p:nvGraphicFramePr>
        <p:xfrm>
          <a:off x="4601121" y="4156726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7" name="方程式" r:id="rId18" imgW="825480" imgH="241200" progId="Equation.3">
                  <p:embed/>
                </p:oleObj>
              </mc:Choice>
              <mc:Fallback>
                <p:oleObj name="方程式" r:id="rId18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121" y="4156726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56373"/>
              </p:ext>
            </p:extLst>
          </p:nvPr>
        </p:nvGraphicFramePr>
        <p:xfrm>
          <a:off x="6787693" y="4141335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8" name="方程式" r:id="rId20" imgW="647640" imgH="241200" progId="Equation.3">
                  <p:embed/>
                </p:oleObj>
              </mc:Choice>
              <mc:Fallback>
                <p:oleObj name="方程式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693" y="4141335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12475"/>
              </p:ext>
            </p:extLst>
          </p:nvPr>
        </p:nvGraphicFramePr>
        <p:xfrm>
          <a:off x="3985075" y="3792694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9" name="方程式" r:id="rId22" imgW="380880" imgH="203040" progId="Equation.3">
                  <p:embed/>
                </p:oleObj>
              </mc:Choice>
              <mc:Fallback>
                <p:oleObj name="方程式" r:id="rId22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75" y="3792694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01965"/>
              </p:ext>
            </p:extLst>
          </p:nvPr>
        </p:nvGraphicFramePr>
        <p:xfrm>
          <a:off x="3909556" y="4717371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0" name="方程式" r:id="rId24" imgW="457200" imgH="203040" progId="Equation.3">
                  <p:embed/>
                </p:oleObj>
              </mc:Choice>
              <mc:Fallback>
                <p:oleObj name="方程式" r:id="rId24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556" y="4717371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33076"/>
              </p:ext>
            </p:extLst>
          </p:nvPr>
        </p:nvGraphicFramePr>
        <p:xfrm>
          <a:off x="4550906" y="5065713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1" name="方程式" r:id="rId26" imgW="876240" imgH="241200" progId="Equation.3">
                  <p:embed/>
                </p:oleObj>
              </mc:Choice>
              <mc:Fallback>
                <p:oleObj name="方程式" r:id="rId26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906" y="5065713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332489" y="5655850"/>
            <a:ext cx="2157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Assume 30s is large enough</a:t>
            </a:r>
            <a:endParaRPr lang="zh-TW" altLang="en-US" sz="2400" b="1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55205"/>
              </p:ext>
            </p:extLst>
          </p:nvPr>
        </p:nvGraphicFramePr>
        <p:xfrm>
          <a:off x="6813550" y="5059363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" name="方程式" r:id="rId28" imgW="685800" imgH="228600" progId="Equation.3">
                  <p:embed/>
                </p:oleObj>
              </mc:Choice>
              <mc:Fallback>
                <p:oleObj name="方程式" r:id="rId28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5059363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99582"/>
              </p:ext>
            </p:extLst>
          </p:nvPr>
        </p:nvGraphicFramePr>
        <p:xfrm>
          <a:off x="3897612" y="5664949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3" name="方程式" r:id="rId30" imgW="457200" imgH="203040" progId="Equation.3">
                  <p:embed/>
                </p:oleObj>
              </mc:Choice>
              <mc:Fallback>
                <p:oleObj name="方程式" r:id="rId30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612" y="5664949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2539"/>
              </p:ext>
            </p:extLst>
          </p:nvPr>
        </p:nvGraphicFramePr>
        <p:xfrm>
          <a:off x="4601121" y="6045949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4" name="方程式" r:id="rId32" imgW="876240" imgH="241200" progId="Equation.3">
                  <p:embed/>
                </p:oleObj>
              </mc:Choice>
              <mc:Fallback>
                <p:oleObj name="方程式" r:id="rId32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121" y="6045949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617122"/>
              </p:ext>
            </p:extLst>
          </p:nvPr>
        </p:nvGraphicFramePr>
        <p:xfrm>
          <a:off x="6741656" y="6027058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5" name="方程式" r:id="rId34" imgW="723600" imgH="241200" progId="Equation.3">
                  <p:embed/>
                </p:oleObj>
              </mc:Choice>
              <mc:Fallback>
                <p:oleObj name="方程式" r:id="rId34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656" y="6027058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9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1 </a:t>
            </a:r>
            <a:r>
              <a:rPr lang="en-US" altLang="zh-TW">
                <a:solidFill>
                  <a:srgbClr val="0000FF"/>
                </a:solidFill>
              </a:rPr>
              <a:t>– Differential Equation </a:t>
            </a:r>
            <a:endParaRPr lang="zh-TW" alt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80719"/>
              </p:ext>
            </p:extLst>
          </p:nvPr>
        </p:nvGraphicFramePr>
        <p:xfrm>
          <a:off x="1419681" y="2398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8" name="方程式" r:id="rId3" imgW="825480" imgH="241200" progId="Equation.3">
                  <p:embed/>
                </p:oleObj>
              </mc:Choice>
              <mc:Fallback>
                <p:oleObj name="方程式" r:id="rId3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81" y="2398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972737"/>
              </p:ext>
            </p:extLst>
          </p:nvPr>
        </p:nvGraphicFramePr>
        <p:xfrm>
          <a:off x="1419681" y="2890646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9" name="方程式" r:id="rId5" imgW="647640" imgH="241200" progId="Equation.3">
                  <p:embed/>
                </p:oleObj>
              </mc:Choice>
              <mc:Fallback>
                <p:oleObj name="方程式" r:id="rId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81" y="2890646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74367"/>
              </p:ext>
            </p:extLst>
          </p:nvPr>
        </p:nvGraphicFramePr>
        <p:xfrm>
          <a:off x="4100621" y="2372111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0" name="方程式" r:id="rId7" imgW="876240" imgH="241200" progId="Equation.3">
                  <p:embed/>
                </p:oleObj>
              </mc:Choice>
              <mc:Fallback>
                <p:oleObj name="方程式" r:id="rId7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621" y="2372111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8953"/>
              </p:ext>
            </p:extLst>
          </p:nvPr>
        </p:nvGraphicFramePr>
        <p:xfrm>
          <a:off x="4103008" y="2874144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1" name="方程式" r:id="rId9" imgW="723600" imgH="241200" progId="Equation.3">
                  <p:embed/>
                </p:oleObj>
              </mc:Choice>
              <mc:Fallback>
                <p:oleObj name="方程式" r:id="rId9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008" y="2874144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單箭頭接點 27"/>
          <p:cNvCxnSpPr/>
          <p:nvPr/>
        </p:nvCxnSpPr>
        <p:spPr>
          <a:xfrm>
            <a:off x="1247963" y="2192111"/>
            <a:ext cx="631242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64280"/>
              </p:ext>
            </p:extLst>
          </p:nvPr>
        </p:nvGraphicFramePr>
        <p:xfrm>
          <a:off x="7636101" y="2053547"/>
          <a:ext cx="1762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2" name="方程式" r:id="rId11" imgW="88560" imgH="152280" progId="Equation.3">
                  <p:embed/>
                </p:oleObj>
              </mc:Choice>
              <mc:Fallback>
                <p:oleObj name="方程式" r:id="rId11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101" y="2053547"/>
                        <a:ext cx="176212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90535"/>
              </p:ext>
            </p:extLst>
          </p:nvPr>
        </p:nvGraphicFramePr>
        <p:xfrm>
          <a:off x="1865540" y="1764622"/>
          <a:ext cx="6302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3" name="方程式" r:id="rId13" imgW="317160" imgH="177480" progId="Equation.3">
                  <p:embed/>
                </p:oleObj>
              </mc:Choice>
              <mc:Fallback>
                <p:oleObj name="方程式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540" y="1764622"/>
                        <a:ext cx="6302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496"/>
              </p:ext>
            </p:extLst>
          </p:nvPr>
        </p:nvGraphicFramePr>
        <p:xfrm>
          <a:off x="4590597" y="1810884"/>
          <a:ext cx="779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4" name="方程式" r:id="rId15" imgW="393480" imgH="177480" progId="Equation.3">
                  <p:embed/>
                </p:oleObj>
              </mc:Choice>
              <mc:Fallback>
                <p:oleObj name="方程式" r:id="rId15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97" y="1810884"/>
                        <a:ext cx="7794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橢圓 34"/>
          <p:cNvSpPr/>
          <p:nvPr/>
        </p:nvSpPr>
        <p:spPr>
          <a:xfrm>
            <a:off x="4875553" y="210211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2090799" y="210211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86525"/>
              </p:ext>
            </p:extLst>
          </p:nvPr>
        </p:nvGraphicFramePr>
        <p:xfrm>
          <a:off x="2715081" y="1517810"/>
          <a:ext cx="1352429" cy="51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5" name="方程式" r:id="rId17" imgW="609480" imgH="228600" progId="Equation.3">
                  <p:embed/>
                </p:oleObj>
              </mc:Choice>
              <mc:Fallback>
                <p:oleObj name="方程式" r:id="rId17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081" y="1517810"/>
                        <a:ext cx="1352429" cy="511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34556"/>
              </p:ext>
            </p:extLst>
          </p:nvPr>
        </p:nvGraphicFramePr>
        <p:xfrm>
          <a:off x="5581878" y="1555072"/>
          <a:ext cx="12128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6" name="方程式" r:id="rId19" imgW="545760" imgH="228600" progId="Equation.3">
                  <p:embed/>
                </p:oleObj>
              </mc:Choice>
              <mc:Fallback>
                <p:oleObj name="方程式" r:id="rId1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878" y="1555072"/>
                        <a:ext cx="12128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11346"/>
              </p:ext>
            </p:extLst>
          </p:nvPr>
        </p:nvGraphicFramePr>
        <p:xfrm>
          <a:off x="2552247" y="3550784"/>
          <a:ext cx="21748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7" name="方程式" r:id="rId21" imgW="1002960" imgH="406080" progId="Equation.3">
                  <p:embed/>
                </p:oleObj>
              </mc:Choice>
              <mc:Fallback>
                <p:oleObj name="方程式" r:id="rId21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247" y="3550784"/>
                        <a:ext cx="21748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65502"/>
              </p:ext>
            </p:extLst>
          </p:nvPr>
        </p:nvGraphicFramePr>
        <p:xfrm>
          <a:off x="5398100" y="3550784"/>
          <a:ext cx="21748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8" name="方程式" r:id="rId23" imgW="1002960" imgH="406080" progId="Equation.3">
                  <p:embed/>
                </p:oleObj>
              </mc:Choice>
              <mc:Fallback>
                <p:oleObj name="方程式" r:id="rId23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100" y="3550784"/>
                        <a:ext cx="21748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向下箭號 42"/>
          <p:cNvSpPr/>
          <p:nvPr/>
        </p:nvSpPr>
        <p:spPr>
          <a:xfrm>
            <a:off x="3296105" y="2192110"/>
            <a:ext cx="446428" cy="135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下箭號 43"/>
          <p:cNvSpPr/>
          <p:nvPr/>
        </p:nvSpPr>
        <p:spPr>
          <a:xfrm>
            <a:off x="6171440" y="2192109"/>
            <a:ext cx="446428" cy="1358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27161"/>
              </p:ext>
            </p:extLst>
          </p:nvPr>
        </p:nvGraphicFramePr>
        <p:xfrm>
          <a:off x="2022476" y="5549218"/>
          <a:ext cx="3440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9" name="方程式" r:id="rId25" imgW="1587240" imgH="241200" progId="Equation.3">
                  <p:embed/>
                </p:oleObj>
              </mc:Choice>
              <mc:Fallback>
                <p:oleObj name="方程式" r:id="rId25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6" y="5549218"/>
                        <a:ext cx="34401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3134"/>
              </p:ext>
            </p:extLst>
          </p:nvPr>
        </p:nvGraphicFramePr>
        <p:xfrm>
          <a:off x="6125543" y="5307124"/>
          <a:ext cx="123983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0" name="方程式" r:id="rId27" imgW="571320" imgH="457200" progId="Equation.3">
                  <p:embed/>
                </p:oleObj>
              </mc:Choice>
              <mc:Fallback>
                <p:oleObj name="方程式" r:id="rId27" imgW="571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543" y="5307124"/>
                        <a:ext cx="1239837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7888"/>
              </p:ext>
            </p:extLst>
          </p:nvPr>
        </p:nvGraphicFramePr>
        <p:xfrm>
          <a:off x="1547275" y="4979639"/>
          <a:ext cx="14573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1" name="方程式" r:id="rId29" imgW="672840" imgH="177480" progId="Equation.3">
                  <p:embed/>
                </p:oleObj>
              </mc:Choice>
              <mc:Fallback>
                <p:oleObj name="方程式" r:id="rId29" imgW="672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275" y="4979639"/>
                        <a:ext cx="14573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1 </a:t>
            </a:r>
            <a:r>
              <a:rPr lang="en-US" altLang="zh-TW">
                <a:solidFill>
                  <a:srgbClr val="0000FF"/>
                </a:solidFill>
              </a:rPr>
              <a:t>– Differential Equation </a:t>
            </a:r>
            <a:endParaRPr lang="zh-TW" alt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1419681" y="2398443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方程式" r:id="rId3" imgW="825480" imgH="241200" progId="Equation.3">
                  <p:embed/>
                </p:oleObj>
              </mc:Choice>
              <mc:Fallback>
                <p:oleObj name="方程式" r:id="rId3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81" y="2398443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1419681" y="2890646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方程式" r:id="rId5" imgW="647640" imgH="241200" progId="Equation.3">
                  <p:embed/>
                </p:oleObj>
              </mc:Choice>
              <mc:Fallback>
                <p:oleObj name="方程式" r:id="rId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81" y="2890646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4100621" y="2372111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方程式" r:id="rId7" imgW="876240" imgH="241200" progId="Equation.3">
                  <p:embed/>
                </p:oleObj>
              </mc:Choice>
              <mc:Fallback>
                <p:oleObj name="方程式" r:id="rId7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621" y="2372111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4103008" y="2874144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方程式" r:id="rId9" imgW="723600" imgH="241200" progId="Equation.3">
                  <p:embed/>
                </p:oleObj>
              </mc:Choice>
              <mc:Fallback>
                <p:oleObj name="方程式" r:id="rId9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008" y="2874144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單箭頭接點 27"/>
          <p:cNvCxnSpPr/>
          <p:nvPr/>
        </p:nvCxnSpPr>
        <p:spPr>
          <a:xfrm>
            <a:off x="1247963" y="2192111"/>
            <a:ext cx="631242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/>
          </p:nvPr>
        </p:nvGraphicFramePr>
        <p:xfrm>
          <a:off x="7636101" y="2053547"/>
          <a:ext cx="1762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方程式" r:id="rId11" imgW="88560" imgH="152280" progId="Equation.3">
                  <p:embed/>
                </p:oleObj>
              </mc:Choice>
              <mc:Fallback>
                <p:oleObj name="方程式" r:id="rId11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101" y="2053547"/>
                        <a:ext cx="176212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>
            <p:extLst/>
          </p:nvPr>
        </p:nvGraphicFramePr>
        <p:xfrm>
          <a:off x="1865540" y="1764622"/>
          <a:ext cx="6302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方程式" r:id="rId13" imgW="317160" imgH="177480" progId="Equation.3">
                  <p:embed/>
                </p:oleObj>
              </mc:Choice>
              <mc:Fallback>
                <p:oleObj name="方程式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540" y="1764622"/>
                        <a:ext cx="6302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/>
          </p:nvPr>
        </p:nvGraphicFramePr>
        <p:xfrm>
          <a:off x="4590597" y="1810884"/>
          <a:ext cx="779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方程式" r:id="rId15" imgW="393480" imgH="177480" progId="Equation.3">
                  <p:embed/>
                </p:oleObj>
              </mc:Choice>
              <mc:Fallback>
                <p:oleObj name="方程式" r:id="rId15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97" y="1810884"/>
                        <a:ext cx="7794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橢圓 34"/>
          <p:cNvSpPr/>
          <p:nvPr/>
        </p:nvSpPr>
        <p:spPr>
          <a:xfrm>
            <a:off x="4875553" y="210211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2090799" y="210211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/>
          </p:nvPr>
        </p:nvGraphicFramePr>
        <p:xfrm>
          <a:off x="2715081" y="1517810"/>
          <a:ext cx="1352429" cy="51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方程式" r:id="rId17" imgW="609480" imgH="228600" progId="Equation.3">
                  <p:embed/>
                </p:oleObj>
              </mc:Choice>
              <mc:Fallback>
                <p:oleObj name="方程式" r:id="rId17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081" y="1517810"/>
                        <a:ext cx="1352429" cy="511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/>
          </p:nvPr>
        </p:nvGraphicFramePr>
        <p:xfrm>
          <a:off x="5581878" y="1555072"/>
          <a:ext cx="12128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方程式" r:id="rId19" imgW="545760" imgH="228600" progId="Equation.3">
                  <p:embed/>
                </p:oleObj>
              </mc:Choice>
              <mc:Fallback>
                <p:oleObj name="方程式" r:id="rId1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878" y="1555072"/>
                        <a:ext cx="12128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/>
          </p:nvPr>
        </p:nvGraphicFramePr>
        <p:xfrm>
          <a:off x="5398100" y="3550784"/>
          <a:ext cx="21748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方程式" r:id="rId21" imgW="1002960" imgH="406080" progId="Equation.3">
                  <p:embed/>
                </p:oleObj>
              </mc:Choice>
              <mc:Fallback>
                <p:oleObj name="方程式" r:id="rId21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100" y="3550784"/>
                        <a:ext cx="21748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向下箭號 42"/>
          <p:cNvSpPr/>
          <p:nvPr/>
        </p:nvSpPr>
        <p:spPr>
          <a:xfrm>
            <a:off x="3296105" y="2192110"/>
            <a:ext cx="446428" cy="135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下箭號 43"/>
          <p:cNvSpPr/>
          <p:nvPr/>
        </p:nvSpPr>
        <p:spPr>
          <a:xfrm>
            <a:off x="6171440" y="2192109"/>
            <a:ext cx="446428" cy="1358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20791"/>
              </p:ext>
            </p:extLst>
          </p:nvPr>
        </p:nvGraphicFramePr>
        <p:xfrm>
          <a:off x="1178151" y="4618297"/>
          <a:ext cx="2835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方程式" r:id="rId23" imgW="1307880" imgH="241200" progId="Equation.3">
                  <p:embed/>
                </p:oleObj>
              </mc:Choice>
              <mc:Fallback>
                <p:oleObj name="方程式" r:id="rId23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51" y="4618297"/>
                        <a:ext cx="2835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7103"/>
              </p:ext>
            </p:extLst>
          </p:nvPr>
        </p:nvGraphicFramePr>
        <p:xfrm>
          <a:off x="5594350" y="5710507"/>
          <a:ext cx="30575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方程式" r:id="rId25" imgW="1409400" imgH="228600" progId="Equation.3">
                  <p:embed/>
                </p:oleObj>
              </mc:Choice>
              <mc:Fallback>
                <p:oleObj name="方程式" r:id="rId2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5710507"/>
                        <a:ext cx="30575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50395"/>
              </p:ext>
            </p:extLst>
          </p:nvPr>
        </p:nvGraphicFramePr>
        <p:xfrm>
          <a:off x="393473" y="5425550"/>
          <a:ext cx="4156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方程式" r:id="rId27" imgW="1917360" imgH="241200" progId="Equation.3">
                  <p:embed/>
                </p:oleObj>
              </mc:Choice>
              <mc:Fallback>
                <p:oleObj name="方程式" r:id="rId27" imgW="1917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73" y="5425550"/>
                        <a:ext cx="41560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15006"/>
              </p:ext>
            </p:extLst>
          </p:nvPr>
        </p:nvGraphicFramePr>
        <p:xfrm>
          <a:off x="338364" y="6055779"/>
          <a:ext cx="4514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方程式" r:id="rId29" imgW="2082600" imgH="241200" progId="Equation.3">
                  <p:embed/>
                </p:oleObj>
              </mc:Choice>
              <mc:Fallback>
                <p:oleObj name="方程式" r:id="rId29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64" y="6055779"/>
                        <a:ext cx="45148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81768"/>
              </p:ext>
            </p:extLst>
          </p:nvPr>
        </p:nvGraphicFramePr>
        <p:xfrm>
          <a:off x="4978400" y="4621213"/>
          <a:ext cx="36322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方程式" r:id="rId31" imgW="1676160" imgH="241200" progId="Equation.3">
                  <p:embed/>
                </p:oleObj>
              </mc:Choice>
              <mc:Fallback>
                <p:oleObj name="方程式" r:id="rId31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621213"/>
                        <a:ext cx="36322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大括弧 2"/>
          <p:cNvSpPr/>
          <p:nvPr/>
        </p:nvSpPr>
        <p:spPr>
          <a:xfrm>
            <a:off x="4888852" y="5425550"/>
            <a:ext cx="495255" cy="1213602"/>
          </a:xfrm>
          <a:prstGeom prst="rightBrace">
            <a:avLst>
              <a:gd name="adj1" fmla="val 3177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4186404" y="4723820"/>
            <a:ext cx="726287" cy="3891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05016"/>
              </p:ext>
            </p:extLst>
          </p:nvPr>
        </p:nvGraphicFramePr>
        <p:xfrm>
          <a:off x="2552247" y="3550784"/>
          <a:ext cx="21748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方程式" r:id="rId33" imgW="1002960" imgH="406080" progId="Equation.3">
                  <p:embed/>
                </p:oleObj>
              </mc:Choice>
              <mc:Fallback>
                <p:oleObj name="方程式" r:id="rId33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247" y="3550784"/>
                        <a:ext cx="21748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6" y="1544131"/>
            <a:ext cx="2962558" cy="17952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29494"/>
              </p:ext>
            </p:extLst>
          </p:nvPr>
        </p:nvGraphicFramePr>
        <p:xfrm>
          <a:off x="4363679" y="1247129"/>
          <a:ext cx="3423263" cy="129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5" name="方程式" r:id="rId4" imgW="1676160" imgH="634680" progId="Equation.3">
                  <p:embed/>
                </p:oleObj>
              </mc:Choice>
              <mc:Fallback>
                <p:oleObj name="方程式" r:id="rId4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79" y="1247129"/>
                        <a:ext cx="3423263" cy="1297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65162"/>
              </p:ext>
            </p:extLst>
          </p:nvPr>
        </p:nvGraphicFramePr>
        <p:xfrm>
          <a:off x="4369296" y="2620687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" name="方程式" r:id="rId6" imgW="825480" imgH="241200" progId="Equation.3">
                  <p:embed/>
                </p:oleObj>
              </mc:Choice>
              <mc:Fallback>
                <p:oleObj name="方程式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296" y="2620687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10715"/>
              </p:ext>
            </p:extLst>
          </p:nvPr>
        </p:nvGraphicFramePr>
        <p:xfrm>
          <a:off x="6298108" y="2620687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7" name="方程式" r:id="rId8" imgW="711000" imgH="228600" progId="Equation.3">
                  <p:embed/>
                </p:oleObj>
              </mc:Choice>
              <mc:Fallback>
                <p:oleObj name="方程式" r:id="rId8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108" y="2620687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28650" y="3933681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State response (Zero input):</a:t>
            </a:r>
            <a:endParaRPr lang="zh-TW" altLang="en-US" sz="24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63679" y="3154140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513883" y="127907"/>
          <a:ext cx="334054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8" name="方程式" r:id="rId10" imgW="1638000" imgH="393480" progId="Equation.3">
                  <p:embed/>
                </p:oleObj>
              </mc:Choice>
              <mc:Fallback>
                <p:oleObj name="方程式" r:id="rId10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83" y="127907"/>
                        <a:ext cx="334054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圖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256" y="3848100"/>
            <a:ext cx="2857686" cy="2866758"/>
          </a:xfrm>
          <a:prstGeom prst="rect">
            <a:avLst/>
          </a:prstGeom>
        </p:spPr>
      </p:pic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04588"/>
              </p:ext>
            </p:extLst>
          </p:nvPr>
        </p:nvGraphicFramePr>
        <p:xfrm>
          <a:off x="5037897" y="4633675"/>
          <a:ext cx="2835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9" name="方程式" r:id="rId13" imgW="1307880" imgH="241200" progId="Equation.3">
                  <p:embed/>
                </p:oleObj>
              </mc:Choice>
              <mc:Fallback>
                <p:oleObj name="方程式" r:id="rId13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897" y="4633675"/>
                        <a:ext cx="2835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331021" y="2073729"/>
            <a:ext cx="1983213" cy="487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14886" y="4480927"/>
            <a:ext cx="382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Changing the input will not change the state (zero input) response.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5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6" y="1544131"/>
            <a:ext cx="2962558" cy="17952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63679" y="1247129"/>
          <a:ext cx="3423263" cy="129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78" name="方程式" r:id="rId4" imgW="1676160" imgH="634680" progId="Equation.3">
                  <p:embed/>
                </p:oleObj>
              </mc:Choice>
              <mc:Fallback>
                <p:oleObj name="方程式" r:id="rId4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79" y="1247129"/>
                        <a:ext cx="3423263" cy="1297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69296" y="2620687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79" name="方程式" r:id="rId6" imgW="825480" imgH="241200" progId="Equation.3">
                  <p:embed/>
                </p:oleObj>
              </mc:Choice>
              <mc:Fallback>
                <p:oleObj name="方程式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296" y="2620687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298108" y="2620687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0" name="方程式" r:id="rId8" imgW="711000" imgH="228600" progId="Equation.3">
                  <p:embed/>
                </p:oleObj>
              </mc:Choice>
              <mc:Fallback>
                <p:oleObj name="方程式" r:id="rId8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108" y="2620687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28650" y="4093335"/>
            <a:ext cx="417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Input response (Zero state):</a:t>
            </a:r>
            <a:endParaRPr lang="zh-TW" altLang="en-US" sz="24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363679" y="3154140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513883" y="127907"/>
          <a:ext cx="334054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1" name="方程式" r:id="rId10" imgW="1638000" imgH="393480" progId="Equation.3">
                  <p:embed/>
                </p:oleObj>
              </mc:Choice>
              <mc:Fallback>
                <p:oleObj name="方程式" r:id="rId10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83" y="127907"/>
                        <a:ext cx="334054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331021" y="2073729"/>
            <a:ext cx="1983213" cy="487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50293"/>
              </p:ext>
            </p:extLst>
          </p:nvPr>
        </p:nvGraphicFramePr>
        <p:xfrm>
          <a:off x="1285875" y="4702175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2" name="方程式" r:id="rId12" imgW="774360" imgH="253800" progId="Equation.3">
                  <p:embed/>
                </p:oleObj>
              </mc:Choice>
              <mc:Fallback>
                <p:oleObj name="方程式" r:id="rId12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702175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97398"/>
              </p:ext>
            </p:extLst>
          </p:nvPr>
        </p:nvGraphicFramePr>
        <p:xfrm>
          <a:off x="2995376" y="4689168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3" name="方程式" r:id="rId14" imgW="774360" imgH="253800" progId="Equation.3">
                  <p:embed/>
                </p:oleObj>
              </mc:Choice>
              <mc:Fallback>
                <p:oleObj name="方程式" r:id="rId1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376" y="4689168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413497" y="5271553"/>
            <a:ext cx="291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(set state to be zero)</a:t>
            </a:r>
            <a:endParaRPr lang="zh-TW" altLang="en-US" sz="24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5822" y="3908567"/>
            <a:ext cx="2056775" cy="2069203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6334800" y="4816598"/>
            <a:ext cx="95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Input</a:t>
            </a:r>
            <a:endParaRPr lang="zh-TW" altLang="en-US" sz="2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19911" y="6131060"/>
            <a:ext cx="29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What is the response?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43781" y="6131060"/>
            <a:ext cx="155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4 methods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2 –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0000FF"/>
                </a:solidFill>
              </a:rPr>
              <a:t>Method 1 for Zero State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5513883" y="127907"/>
          <a:ext cx="334054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0" name="方程式" r:id="rId3" imgW="1638000" imgH="393480" progId="Equation.3">
                  <p:embed/>
                </p:oleObj>
              </mc:Choice>
              <mc:Fallback>
                <p:oleObj name="方程式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83" y="127907"/>
                        <a:ext cx="334054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30681"/>
              </p:ext>
            </p:extLst>
          </p:nvPr>
        </p:nvGraphicFramePr>
        <p:xfrm>
          <a:off x="860425" y="1868488"/>
          <a:ext cx="37719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1" name="方程式" r:id="rId5" imgW="1739880" imgH="241200" progId="Equation.3">
                  <p:embed/>
                </p:oleObj>
              </mc:Choice>
              <mc:Fallback>
                <p:oleObj name="方程式" r:id="rId5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868488"/>
                        <a:ext cx="37719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95582" y="2588761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Natural Response:</a:t>
            </a:r>
            <a:endParaRPr lang="zh-TW" altLang="en-US" sz="2400" b="1" i="1" u="sng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44670"/>
              </p:ext>
            </p:extLst>
          </p:nvPr>
        </p:nvGraphicFramePr>
        <p:xfrm>
          <a:off x="1058426" y="3229279"/>
          <a:ext cx="27797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2" name="方程式" r:id="rId7" imgW="1282680" imgH="228600" progId="Equation.3">
                  <p:embed/>
                </p:oleObj>
              </mc:Choice>
              <mc:Fallback>
                <p:oleObj name="方程式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426" y="3229279"/>
                        <a:ext cx="27797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72918"/>
              </p:ext>
            </p:extLst>
          </p:nvPr>
        </p:nvGraphicFramePr>
        <p:xfrm>
          <a:off x="514135" y="4981974"/>
          <a:ext cx="21447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3" name="方程式" r:id="rId9" imgW="990360" imgH="215640" progId="Equation.3">
                  <p:embed/>
                </p:oleObj>
              </mc:Choice>
              <mc:Fallback>
                <p:oleObj name="方程式" r:id="rId9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35" y="4981974"/>
                        <a:ext cx="21447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30433"/>
              </p:ext>
            </p:extLst>
          </p:nvPr>
        </p:nvGraphicFramePr>
        <p:xfrm>
          <a:off x="3041741" y="5000434"/>
          <a:ext cx="3381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4" name="方程式" r:id="rId11" imgW="1562040" imgH="215640" progId="Equation.3">
                  <p:embed/>
                </p:oleObj>
              </mc:Choice>
              <mc:Fallback>
                <p:oleObj name="方程式" r:id="rId11" imgW="1562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41" y="5000434"/>
                        <a:ext cx="33813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55219"/>
              </p:ext>
            </p:extLst>
          </p:nvPr>
        </p:nvGraphicFramePr>
        <p:xfrm>
          <a:off x="4798385" y="3197519"/>
          <a:ext cx="28860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5" name="方程式" r:id="rId13" imgW="1333440" imgH="241200" progId="Equation.3">
                  <p:embed/>
                </p:oleObj>
              </mc:Choice>
              <mc:Fallback>
                <p:oleObj name="方程式" r:id="rId1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385" y="3197519"/>
                        <a:ext cx="28860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4020984" y="3262365"/>
            <a:ext cx="594556" cy="40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95582" y="3713605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Forced Response:</a:t>
            </a:r>
            <a:endParaRPr lang="zh-TW" altLang="en-US" sz="2400" b="1" i="1" u="sng" dirty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0697"/>
              </p:ext>
            </p:extLst>
          </p:nvPr>
        </p:nvGraphicFramePr>
        <p:xfrm>
          <a:off x="1003978" y="4211080"/>
          <a:ext cx="2889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6" name="方程式" r:id="rId15" imgW="1333440" imgH="215640" progId="Equation.3">
                  <p:embed/>
                </p:oleObj>
              </mc:Choice>
              <mc:Fallback>
                <p:oleObj name="方程式" r:id="rId15" imgW="1333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978" y="4211080"/>
                        <a:ext cx="28892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78701"/>
              </p:ext>
            </p:extLst>
          </p:nvPr>
        </p:nvGraphicFramePr>
        <p:xfrm>
          <a:off x="6677993" y="4782742"/>
          <a:ext cx="21431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7" name="方程式" r:id="rId17" imgW="990360" imgH="393480" progId="Equation.3">
                  <p:embed/>
                </p:oleObj>
              </mc:Choice>
              <mc:Fallback>
                <p:oleObj name="方程式" r:id="rId1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993" y="4782742"/>
                        <a:ext cx="21431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向右箭號 17"/>
          <p:cNvSpPr/>
          <p:nvPr/>
        </p:nvSpPr>
        <p:spPr>
          <a:xfrm>
            <a:off x="4020984" y="4302901"/>
            <a:ext cx="594556" cy="408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48298"/>
              </p:ext>
            </p:extLst>
          </p:nvPr>
        </p:nvGraphicFramePr>
        <p:xfrm>
          <a:off x="4765390" y="4058957"/>
          <a:ext cx="16494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8" name="方程式" r:id="rId19" imgW="761760" imgH="393480" progId="Equation.3">
                  <p:embed/>
                </p:oleObj>
              </mc:Choice>
              <mc:Fallback>
                <p:oleObj name="方程式" r:id="rId19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390" y="4058957"/>
                        <a:ext cx="16494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98955"/>
              </p:ext>
            </p:extLst>
          </p:nvPr>
        </p:nvGraphicFramePr>
        <p:xfrm>
          <a:off x="5146729" y="1871117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9" name="方程式" r:id="rId21" imgW="774360" imgH="253800" progId="Equation.3">
                  <p:embed/>
                </p:oleObj>
              </mc:Choice>
              <mc:Fallback>
                <p:oleObj name="方程式" r:id="rId21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729" y="1871117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57792"/>
              </p:ext>
            </p:extLst>
          </p:nvPr>
        </p:nvGraphicFramePr>
        <p:xfrm>
          <a:off x="6856230" y="1858110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0" name="方程式" r:id="rId23" imgW="774360" imgH="253800" progId="Equation.3">
                  <p:embed/>
                </p:oleObj>
              </mc:Choice>
              <mc:Fallback>
                <p:oleObj name="方程式" r:id="rId23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230" y="1858110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88785"/>
              </p:ext>
            </p:extLst>
          </p:nvPr>
        </p:nvGraphicFramePr>
        <p:xfrm>
          <a:off x="1616073" y="5762072"/>
          <a:ext cx="59118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1" name="方程式" r:id="rId25" imgW="2730240" imgH="393480" progId="Equation.3">
                  <p:embed/>
                </p:oleObj>
              </mc:Choice>
              <mc:Fallback>
                <p:oleObj name="方程式" r:id="rId25" imgW="273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3" y="5762072"/>
                        <a:ext cx="591185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1 for Zero State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69639"/>
              </p:ext>
            </p:extLst>
          </p:nvPr>
        </p:nvGraphicFramePr>
        <p:xfrm>
          <a:off x="923719" y="1897404"/>
          <a:ext cx="40147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0" name="方程式" r:id="rId4" imgW="1854000" imgH="393480" progId="Equation.3">
                  <p:embed/>
                </p:oleObj>
              </mc:Choice>
              <mc:Fallback>
                <p:oleObj name="方程式" r:id="rId4" imgW="1854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19" y="1897404"/>
                        <a:ext cx="401478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50691"/>
              </p:ext>
            </p:extLst>
          </p:nvPr>
        </p:nvGraphicFramePr>
        <p:xfrm>
          <a:off x="5256449" y="2146754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1" name="方程式" r:id="rId6" imgW="774360" imgH="253800" progId="Equation.3">
                  <p:embed/>
                </p:oleObj>
              </mc:Choice>
              <mc:Fallback>
                <p:oleObj name="方程式" r:id="rId6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449" y="2146754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7599"/>
              </p:ext>
            </p:extLst>
          </p:nvPr>
        </p:nvGraphicFramePr>
        <p:xfrm>
          <a:off x="6965950" y="2133747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2" name="方程式" r:id="rId8" imgW="774360" imgH="253800" progId="Equation.3">
                  <p:embed/>
                </p:oleObj>
              </mc:Choice>
              <mc:Fallback>
                <p:oleObj name="方程式" r:id="rId8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133747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32588"/>
              </p:ext>
            </p:extLst>
          </p:nvPr>
        </p:nvGraphicFramePr>
        <p:xfrm>
          <a:off x="1492271" y="3663467"/>
          <a:ext cx="35194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3" name="方程式" r:id="rId10" imgW="1625400" imgH="393480" progId="Equation.3">
                  <p:embed/>
                </p:oleObj>
              </mc:Choice>
              <mc:Fallback>
                <p:oleObj name="方程式" r:id="rId10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71" y="3663467"/>
                        <a:ext cx="35194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34929"/>
              </p:ext>
            </p:extLst>
          </p:nvPr>
        </p:nvGraphicFramePr>
        <p:xfrm>
          <a:off x="911699" y="2894973"/>
          <a:ext cx="3822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4" name="方程式" r:id="rId12" imgW="1765080" imgH="253800" progId="Equation.3">
                  <p:embed/>
                </p:oleObj>
              </mc:Choice>
              <mc:Fallback>
                <p:oleObj name="方程式" r:id="rId12" imgW="1765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699" y="2894973"/>
                        <a:ext cx="38227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09765"/>
              </p:ext>
            </p:extLst>
          </p:nvPr>
        </p:nvGraphicFramePr>
        <p:xfrm>
          <a:off x="1492272" y="4602586"/>
          <a:ext cx="3519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5" name="方程式" r:id="rId14" imgW="1625400" imgH="241200" progId="Equation.3">
                  <p:embed/>
                </p:oleObj>
              </mc:Choice>
              <mc:Fallback>
                <p:oleObj name="方程式" r:id="rId14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72" y="4602586"/>
                        <a:ext cx="35194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61567"/>
              </p:ext>
            </p:extLst>
          </p:nvPr>
        </p:nvGraphicFramePr>
        <p:xfrm>
          <a:off x="5924333" y="3526064"/>
          <a:ext cx="1374775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6" name="方程式" r:id="rId16" imgW="634680" imgH="812520" progId="Equation.3">
                  <p:embed/>
                </p:oleObj>
              </mc:Choice>
              <mc:Fallback>
                <p:oleObj name="方程式" r:id="rId16" imgW="634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333" y="3526064"/>
                        <a:ext cx="1374775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08324"/>
              </p:ext>
            </p:extLst>
          </p:nvPr>
        </p:nvGraphicFramePr>
        <p:xfrm>
          <a:off x="2708512" y="5494133"/>
          <a:ext cx="40973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7" name="方程式" r:id="rId18" imgW="1892160" imgH="393480" progId="Equation.3">
                  <p:embed/>
                </p:oleObj>
              </mc:Choice>
              <mc:Fallback>
                <p:oleObj name="方程式" r:id="rId18" imgW="1892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512" y="5494133"/>
                        <a:ext cx="409733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7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u="sng" dirty="0" smtClean="0"/>
              <a:t>Review Step 1</a:t>
            </a:r>
            <a:r>
              <a:rPr lang="en-US" altLang="zh-TW" dirty="0" smtClean="0"/>
              <a:t>: </a:t>
            </a:r>
            <a:br>
              <a:rPr lang="en-US" altLang="zh-TW" dirty="0" smtClean="0"/>
            </a:br>
            <a:r>
              <a:rPr lang="en-US" altLang="zh-TW" dirty="0" smtClean="0"/>
              <a:t>List Differential Equations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2" y="2077416"/>
            <a:ext cx="3819525" cy="2314575"/>
          </a:xfrm>
          <a:prstGeom prst="rect">
            <a:avLst/>
          </a:prstGeom>
        </p:spPr>
      </p:pic>
      <p:pic>
        <p:nvPicPr>
          <p:cNvPr id="5" name="內容版面配置區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62" y="2585872"/>
            <a:ext cx="4079174" cy="1787831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351539"/>
              </p:ext>
            </p:extLst>
          </p:nvPr>
        </p:nvGraphicFramePr>
        <p:xfrm>
          <a:off x="372446" y="4661533"/>
          <a:ext cx="39544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8" name="方程式" r:id="rId5" imgW="1650960" imgH="393480" progId="Equation.3">
                  <p:embed/>
                </p:oleObj>
              </mc:Choice>
              <mc:Fallback>
                <p:oleObj name="方程式" r:id="rId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46" y="4661533"/>
                        <a:ext cx="395446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987793"/>
              </p:ext>
            </p:extLst>
          </p:nvPr>
        </p:nvGraphicFramePr>
        <p:xfrm>
          <a:off x="4834890" y="4643246"/>
          <a:ext cx="38639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9" name="方程式" r:id="rId7" imgW="1612800" imgH="393480" progId="Equation.3">
                  <p:embed/>
                </p:oleObj>
              </mc:Choice>
              <mc:Fallback>
                <p:oleObj name="方程式" r:id="rId7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890" y="4643246"/>
                        <a:ext cx="38639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2 for Zero State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8" y="2361384"/>
            <a:ext cx="3781111" cy="38039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9829" y="5485285"/>
            <a:ext cx="232229" cy="34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25600" y="5136942"/>
            <a:ext cx="232229" cy="69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923142" y="4861171"/>
            <a:ext cx="246742" cy="97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35197" y="4570885"/>
            <a:ext cx="275774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007427" y="3309256"/>
            <a:ext cx="3773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the response of each small pulse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07427" y="4760332"/>
            <a:ext cx="393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Then sum them together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21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</a:t>
            </a:r>
            <a:r>
              <a:rPr lang="en-US" altLang="zh-TW" b="1" dirty="0" smtClean="0">
                <a:solidFill>
                  <a:srgbClr val="0000FF"/>
                </a:solidFill>
              </a:rPr>
              <a:t>2 </a:t>
            </a:r>
            <a:r>
              <a:rPr lang="en-US" altLang="zh-TW" b="1" dirty="0">
                <a:solidFill>
                  <a:srgbClr val="0000FF"/>
                </a:solidFill>
              </a:rPr>
              <a:t>for Zero State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9" y="1733149"/>
            <a:ext cx="2371725" cy="1676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10800000">
            <a:off x="2457368" y="2461903"/>
            <a:ext cx="9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=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5036" y="2149018"/>
            <a:ext cx="1469156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3088761" y="3135845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3767583" y="1795466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22339"/>
              </p:ext>
            </p:extLst>
          </p:nvPr>
        </p:nvGraphicFramePr>
        <p:xfrm>
          <a:off x="3659770" y="3124306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8" name="方程式" r:id="rId4" imgW="126720" imgH="177480" progId="Equation.3">
                  <p:embed/>
                </p:oleObj>
              </mc:Choice>
              <mc:Fallback>
                <p:oleObj name="方程式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70" y="3124306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486383" y="2082035"/>
            <a:ext cx="930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</a:rPr>
              <a:t>-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61731"/>
              </p:ext>
            </p:extLst>
          </p:nvPr>
        </p:nvGraphicFramePr>
        <p:xfrm>
          <a:off x="3564629" y="2042453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" name="方程式" r:id="rId6" imgW="88560" imgH="164880" progId="Equation.3">
                  <p:embed/>
                </p:oleObj>
              </mc:Choice>
              <mc:Fallback>
                <p:oleObj name="方程式" r:id="rId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629" y="2042453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5167546" y="2256793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10013"/>
              </p:ext>
            </p:extLst>
          </p:nvPr>
        </p:nvGraphicFramePr>
        <p:xfrm>
          <a:off x="839561" y="2056386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" name="方程式" r:id="rId8" imgW="88560" imgH="164880" progId="Equation.3">
                  <p:embed/>
                </p:oleObj>
              </mc:Choice>
              <mc:Fallback>
                <p:oleObj name="方程式" r:id="rId8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61" y="2056386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7631866" y="2197858"/>
            <a:ext cx="1076074" cy="90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5834543" y="3138312"/>
            <a:ext cx="25523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6495035" y="1882147"/>
            <a:ext cx="9" cy="125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498562"/>
              </p:ext>
            </p:extLst>
          </p:nvPr>
        </p:nvGraphicFramePr>
        <p:xfrm>
          <a:off x="7407407" y="2102804"/>
          <a:ext cx="1651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1" name="方程式" r:id="rId10" imgW="88560" imgH="164880" progId="Equation.3">
                  <p:embed/>
                </p:oleObj>
              </mc:Choice>
              <mc:Fallback>
                <p:oleObj name="方程式" r:id="rId10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407" y="2102804"/>
                        <a:ext cx="1651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79432"/>
              </p:ext>
            </p:extLst>
          </p:nvPr>
        </p:nvGraphicFramePr>
        <p:xfrm>
          <a:off x="6390423" y="3145103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2" name="方程式" r:id="rId12" imgW="126720" imgH="177480" progId="Equation.3">
                  <p:embed/>
                </p:oleObj>
              </mc:Choice>
              <mc:Fallback>
                <p:oleObj name="方程式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423" y="3145103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8616897" y="2256792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23887"/>
              </p:ext>
            </p:extLst>
          </p:nvPr>
        </p:nvGraphicFramePr>
        <p:xfrm>
          <a:off x="2091656" y="3158391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3" name="方程式" r:id="rId13" imgW="190440" imgH="177480" progId="Equation.3">
                  <p:embed/>
                </p:oleObj>
              </mc:Choice>
              <mc:Fallback>
                <p:oleObj name="方程式" r:id="rId13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656" y="3158391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87888"/>
              </p:ext>
            </p:extLst>
          </p:nvPr>
        </p:nvGraphicFramePr>
        <p:xfrm>
          <a:off x="7440970" y="3134427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4" name="方程式" r:id="rId15" imgW="190440" imgH="177480" progId="Equation.3">
                  <p:embed/>
                </p:oleObj>
              </mc:Choice>
              <mc:Fallback>
                <p:oleObj name="方程式" r:id="rId15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970" y="3134427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13957"/>
              </p:ext>
            </p:extLst>
          </p:nvPr>
        </p:nvGraphicFramePr>
        <p:xfrm>
          <a:off x="1379130" y="3828393"/>
          <a:ext cx="29987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5" name="方程式" r:id="rId16" imgW="1384200" imgH="393480" progId="Equation.3">
                  <p:embed/>
                </p:oleObj>
              </mc:Choice>
              <mc:Fallback>
                <p:oleObj name="方程式" r:id="rId16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30" y="3828393"/>
                        <a:ext cx="299878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62355"/>
              </p:ext>
            </p:extLst>
          </p:nvPr>
        </p:nvGraphicFramePr>
        <p:xfrm>
          <a:off x="4687829" y="3828393"/>
          <a:ext cx="38782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6" name="方程式" r:id="rId18" imgW="1790640" imgH="393480" progId="Equation.3">
                  <p:embed/>
                </p:oleObj>
              </mc:Choice>
              <mc:Fallback>
                <p:oleObj name="方程式" r:id="rId18" imgW="1790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29" y="3828393"/>
                        <a:ext cx="38782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51551"/>
              </p:ext>
            </p:extLst>
          </p:nvPr>
        </p:nvGraphicFramePr>
        <p:xfrm>
          <a:off x="2043114" y="4802627"/>
          <a:ext cx="4953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7" name="方程式" r:id="rId20" imgW="2286000" imgH="393480" progId="Equation.3">
                  <p:embed/>
                </p:oleObj>
              </mc:Choice>
              <mc:Fallback>
                <p:oleObj name="方程式" r:id="rId20" imgW="2286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4" y="4802627"/>
                        <a:ext cx="49530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9590"/>
              </p:ext>
            </p:extLst>
          </p:nvPr>
        </p:nvGraphicFramePr>
        <p:xfrm>
          <a:off x="1590908" y="5726810"/>
          <a:ext cx="35766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8" name="方程式" r:id="rId22" imgW="1650960" imgH="393480" progId="Equation.3">
                  <p:embed/>
                </p:oleObj>
              </mc:Choice>
              <mc:Fallback>
                <p:oleObj name="方程式" r:id="rId22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908" y="5726810"/>
                        <a:ext cx="357663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7649"/>
              </p:ext>
            </p:extLst>
          </p:nvPr>
        </p:nvGraphicFramePr>
        <p:xfrm>
          <a:off x="5220993" y="5776861"/>
          <a:ext cx="23368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9" name="方程式" r:id="rId24" imgW="1079280" imgH="393480" progId="Equation.3">
                  <p:embed/>
                </p:oleObj>
              </mc:Choice>
              <mc:Fallback>
                <p:oleObj name="方程式" r:id="rId24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993" y="5776861"/>
                        <a:ext cx="23368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8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2 for Zero State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0" y="2304637"/>
            <a:ext cx="3781111" cy="38039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86221" y="5428538"/>
            <a:ext cx="232229" cy="34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61992" y="5080195"/>
            <a:ext cx="232229" cy="69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59534" y="4804424"/>
            <a:ext cx="246742" cy="97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371589" y="4514138"/>
            <a:ext cx="275774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26505"/>
              </p:ext>
            </p:extLst>
          </p:nvPr>
        </p:nvGraphicFramePr>
        <p:xfrm>
          <a:off x="5794148" y="2232937"/>
          <a:ext cx="29686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9" name="方程式" r:id="rId5" imgW="1371600" imgH="393480" progId="Equation.3">
                  <p:embed/>
                </p:oleObj>
              </mc:Choice>
              <mc:Fallback>
                <p:oleObj name="方程式" r:id="rId5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148" y="2232937"/>
                        <a:ext cx="29686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046" y="474475"/>
            <a:ext cx="2371725" cy="1676400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684202"/>
              </p:ext>
            </p:extLst>
          </p:nvPr>
        </p:nvGraphicFramePr>
        <p:xfrm>
          <a:off x="6321265" y="797712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0" name="方程式" r:id="rId8" imgW="88560" imgH="164880" progId="Equation.3">
                  <p:embed/>
                </p:oleObj>
              </mc:Choice>
              <mc:Fallback>
                <p:oleObj name="方程式" r:id="rId8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265" y="797712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7515"/>
              </p:ext>
            </p:extLst>
          </p:nvPr>
        </p:nvGraphicFramePr>
        <p:xfrm>
          <a:off x="7573360" y="1899717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1" name="方程式" r:id="rId10" imgW="190440" imgH="177480" progId="Equation.3">
                  <p:embed/>
                </p:oleObj>
              </mc:Choice>
              <mc:Fallback>
                <p:oleObj name="方程式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360" y="1899717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02779"/>
              </p:ext>
            </p:extLst>
          </p:nvPr>
        </p:nvGraphicFramePr>
        <p:xfrm>
          <a:off x="1994221" y="6108595"/>
          <a:ext cx="2746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" name="方程式" r:id="rId12" imgW="126720" imgH="215640" progId="Equation.3">
                  <p:embed/>
                </p:oleObj>
              </mc:Choice>
              <mc:Fallback>
                <p:oleObj name="方程式" r:id="rId12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221" y="6108595"/>
                        <a:ext cx="2746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07093"/>
              </p:ext>
            </p:extLst>
          </p:nvPr>
        </p:nvGraphicFramePr>
        <p:xfrm>
          <a:off x="176213" y="2297113"/>
          <a:ext cx="37655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" name="方程式" r:id="rId14" imgW="1739880" imgH="393480" progId="Equation.3">
                  <p:embed/>
                </p:oleObj>
              </mc:Choice>
              <mc:Fallback>
                <p:oleObj name="方程式" r:id="rId14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297113"/>
                        <a:ext cx="376555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022012" y="3593600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Consider a point 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51475" y="4052473"/>
            <a:ext cx="369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dirty="0" smtClean="0"/>
              <a:t>alue of the pulse at t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036284" y="5747017"/>
            <a:ext cx="40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07462"/>
              </p:ext>
            </p:extLst>
          </p:nvPr>
        </p:nvGraphicFramePr>
        <p:xfrm>
          <a:off x="2546174" y="6143833"/>
          <a:ext cx="9064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" name="方程式" r:id="rId16" imgW="419040" imgH="215640" progId="Equation.3">
                  <p:embed/>
                </p:oleObj>
              </mc:Choice>
              <mc:Fallback>
                <p:oleObj name="方程式" r:id="rId16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174" y="6143833"/>
                        <a:ext cx="9064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 flipH="1">
            <a:off x="2131540" y="5776881"/>
            <a:ext cx="240049" cy="431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2638345" y="5776881"/>
            <a:ext cx="241247" cy="431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4108854" y="570347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01530"/>
              </p:ext>
            </p:extLst>
          </p:nvPr>
        </p:nvGraphicFramePr>
        <p:xfrm>
          <a:off x="5598064" y="4668145"/>
          <a:ext cx="316230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5" name="方程式" r:id="rId18" imgW="1460160" imgH="660240" progId="Equation.3">
                  <p:embed/>
                </p:oleObj>
              </mc:Choice>
              <mc:Fallback>
                <p:oleObj name="方程式" r:id="rId18" imgW="1460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064" y="4668145"/>
                        <a:ext cx="316230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2 for Zero State</a:t>
            </a:r>
            <a:endParaRPr lang="zh-TW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2309"/>
              </p:ext>
            </p:extLst>
          </p:nvPr>
        </p:nvGraphicFramePr>
        <p:xfrm>
          <a:off x="639763" y="3670396"/>
          <a:ext cx="44005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6" name="方程式" r:id="rId3" imgW="2031840" imgH="482400" progId="Equation.3">
                  <p:embed/>
                </p:oleObj>
              </mc:Choice>
              <mc:Fallback>
                <p:oleObj name="方程式" r:id="rId3" imgW="203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670396"/>
                        <a:ext cx="44005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80637"/>
              </p:ext>
            </p:extLst>
          </p:nvPr>
        </p:nvGraphicFramePr>
        <p:xfrm>
          <a:off x="914400" y="4758264"/>
          <a:ext cx="41259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7" name="方程式" r:id="rId5" imgW="1904760" imgH="482400" progId="Equation.3">
                  <p:embed/>
                </p:oleObj>
              </mc:Choice>
              <mc:Fallback>
                <p:oleObj name="方程式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58264"/>
                        <a:ext cx="41259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54345"/>
              </p:ext>
            </p:extLst>
          </p:nvPr>
        </p:nvGraphicFramePr>
        <p:xfrm>
          <a:off x="5744709" y="4289157"/>
          <a:ext cx="26400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8" name="方程式" r:id="rId7" imgW="1218960" imgH="419040" progId="Equation.3">
                  <p:embed/>
                </p:oleObj>
              </mc:Choice>
              <mc:Fallback>
                <p:oleObj name="方程式" r:id="rId7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709" y="4289157"/>
                        <a:ext cx="264001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49313" y="2318469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Consider a point 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8331" y="2763600"/>
            <a:ext cx="369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dirty="0" smtClean="0"/>
              <a:t>alue of the pulse at t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</a:t>
            </a:r>
            <a:endParaRPr lang="zh-TW" alt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667923"/>
              </p:ext>
            </p:extLst>
          </p:nvPr>
        </p:nvGraphicFramePr>
        <p:xfrm>
          <a:off x="4583113" y="2519635"/>
          <a:ext cx="39322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9" name="方程式" r:id="rId9" imgW="1815840" imgH="393480" progId="Equation.3">
                  <p:embed/>
                </p:oleObj>
              </mc:Choice>
              <mc:Fallback>
                <p:oleObj name="方程式" r:id="rId9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2519635"/>
                        <a:ext cx="393223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8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2 for Zero State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72956"/>
              </p:ext>
            </p:extLst>
          </p:nvPr>
        </p:nvGraphicFramePr>
        <p:xfrm>
          <a:off x="517071" y="3681032"/>
          <a:ext cx="78946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8" name="方程式" r:id="rId3" imgW="3644640" imgH="482400" progId="Equation.3">
                  <p:embed/>
                </p:oleObj>
              </mc:Choice>
              <mc:Fallback>
                <p:oleObj name="方程式" r:id="rId3" imgW="364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71" y="3681032"/>
                        <a:ext cx="78946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4499"/>
              </p:ext>
            </p:extLst>
          </p:nvPr>
        </p:nvGraphicFramePr>
        <p:xfrm>
          <a:off x="517071" y="4736681"/>
          <a:ext cx="65166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9" name="方程式" r:id="rId5" imgW="3009600" imgH="431640" progId="Equation.3">
                  <p:embed/>
                </p:oleObj>
              </mc:Choice>
              <mc:Fallback>
                <p:oleObj name="方程式" r:id="rId5" imgW="300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71" y="4736681"/>
                        <a:ext cx="651668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8354"/>
              </p:ext>
            </p:extLst>
          </p:nvPr>
        </p:nvGraphicFramePr>
        <p:xfrm>
          <a:off x="1034936" y="5727177"/>
          <a:ext cx="32194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0" name="方程式" r:id="rId7" imgW="1485720" imgH="393480" progId="Equation.3">
                  <p:embed/>
                </p:oleObj>
              </mc:Choice>
              <mc:Fallback>
                <p:oleObj name="方程式" r:id="rId7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936" y="5727177"/>
                        <a:ext cx="32194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20555"/>
              </p:ext>
            </p:extLst>
          </p:nvPr>
        </p:nvGraphicFramePr>
        <p:xfrm>
          <a:off x="285863" y="1551321"/>
          <a:ext cx="5143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1" name="方程式" r:id="rId9" imgW="2374560" imgH="482400" progId="Equation.3">
                  <p:embed/>
                </p:oleObj>
              </mc:Choice>
              <mc:Fallback>
                <p:oleObj name="方程式" r:id="rId9" imgW="2374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63" y="1551321"/>
                        <a:ext cx="5143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465"/>
              </p:ext>
            </p:extLst>
          </p:nvPr>
        </p:nvGraphicFramePr>
        <p:xfrm>
          <a:off x="6173901" y="89694"/>
          <a:ext cx="26400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2" name="方程式" r:id="rId11" imgW="1218960" imgH="419040" progId="Equation.3">
                  <p:embed/>
                </p:oleObj>
              </mc:Choice>
              <mc:Fallback>
                <p:oleObj name="方程式" r:id="rId11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901" y="89694"/>
                        <a:ext cx="264001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1335372" y="2438159"/>
            <a:ext cx="6011124" cy="1378857"/>
            <a:chOff x="1126445" y="2507975"/>
            <a:chExt cx="6011124" cy="1378857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4943286"/>
                </p:ext>
              </p:extLst>
            </p:nvPr>
          </p:nvGraphicFramePr>
          <p:xfrm>
            <a:off x="1126445" y="2656860"/>
            <a:ext cx="5335587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53" name="方程式" r:id="rId13" imgW="2463480" imgH="482400" progId="Equation.3">
                    <p:embed/>
                  </p:oleObj>
                </mc:Choice>
                <mc:Fallback>
                  <p:oleObj name="方程式" r:id="rId13" imgW="24634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445" y="2656860"/>
                          <a:ext cx="5335587" cy="108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直線接點 11"/>
            <p:cNvCxnSpPr/>
            <p:nvPr/>
          </p:nvCxnSpPr>
          <p:spPr>
            <a:xfrm>
              <a:off x="6523264" y="2507975"/>
              <a:ext cx="0" cy="137885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049176"/>
                </p:ext>
              </p:extLst>
            </p:nvPr>
          </p:nvGraphicFramePr>
          <p:xfrm>
            <a:off x="6584496" y="3537742"/>
            <a:ext cx="553073" cy="320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54" name="方程式" r:id="rId15" imgW="317160" imgH="177480" progId="Equation.3">
                    <p:embed/>
                  </p:oleObj>
                </mc:Choice>
                <mc:Fallback>
                  <p:oleObj name="方程式" r:id="rId15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4496" y="3537742"/>
                          <a:ext cx="553073" cy="320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0258910"/>
                </p:ext>
              </p:extLst>
            </p:nvPr>
          </p:nvGraphicFramePr>
          <p:xfrm>
            <a:off x="6560458" y="2543175"/>
            <a:ext cx="565116" cy="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55" name="方程式" r:id="rId17" imgW="330120" imgH="152280" progId="Equation.3">
                    <p:embed/>
                  </p:oleObj>
                </mc:Choice>
                <mc:Fallback>
                  <p:oleObj name="方程式" r:id="rId17" imgW="3301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0458" y="2543175"/>
                          <a:ext cx="565116" cy="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字方塊 15"/>
          <p:cNvSpPr txBox="1"/>
          <p:nvPr/>
        </p:nvSpPr>
        <p:spPr>
          <a:xfrm>
            <a:off x="5391508" y="5792136"/>
            <a:ext cx="31238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We can always replace “a” with “t”.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3 for Zero State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22" y="2056435"/>
            <a:ext cx="3781111" cy="38039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05530" y="5268926"/>
            <a:ext cx="3261315" cy="25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83343" y="4983044"/>
            <a:ext cx="2983502" cy="28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4803" y="4675350"/>
            <a:ext cx="2682042" cy="30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71943" y="4385064"/>
            <a:ext cx="2394901" cy="271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928856" y="5498815"/>
            <a:ext cx="40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22813"/>
              </p:ext>
            </p:extLst>
          </p:nvPr>
        </p:nvGraphicFramePr>
        <p:xfrm>
          <a:off x="4944475" y="5649972"/>
          <a:ext cx="411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7" name="方程式" r:id="rId5" imgW="190440" imgH="177480" progId="Equation.3">
                  <p:embed/>
                </p:oleObj>
              </mc:Choice>
              <mc:Fallback>
                <p:oleObj name="方程式" r:id="rId5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475" y="5649972"/>
                        <a:ext cx="411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橢圓 13"/>
          <p:cNvSpPr/>
          <p:nvPr/>
        </p:nvSpPr>
        <p:spPr>
          <a:xfrm>
            <a:off x="8007487" y="545305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001422" y="5602579"/>
            <a:ext cx="30410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4947894" y="5244372"/>
            <a:ext cx="0" cy="2693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42322"/>
              </p:ext>
            </p:extLst>
          </p:nvPr>
        </p:nvGraphicFramePr>
        <p:xfrm>
          <a:off x="4464386" y="5162948"/>
          <a:ext cx="411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8" name="方程式" r:id="rId7" imgW="190440" imgH="177480" progId="Equation.3">
                  <p:embed/>
                </p:oleObj>
              </mc:Choice>
              <mc:Fallback>
                <p:oleObj name="方程式" r:id="rId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386" y="5162948"/>
                        <a:ext cx="411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1778494" y="2137968"/>
            <a:ext cx="1469156" cy="45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082219" y="2601913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1761041" y="1953294"/>
            <a:ext cx="0" cy="649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08988"/>
              </p:ext>
            </p:extLst>
          </p:nvPr>
        </p:nvGraphicFramePr>
        <p:xfrm>
          <a:off x="1653228" y="2590374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9" name="方程式" r:id="rId8" imgW="126720" imgH="177480" progId="Equation.3">
                  <p:embed/>
                </p:oleObj>
              </mc:Choice>
              <mc:Fallback>
                <p:oleObj name="方程式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28" y="2590374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46966"/>
              </p:ext>
            </p:extLst>
          </p:nvPr>
        </p:nvGraphicFramePr>
        <p:xfrm>
          <a:off x="1236936" y="1946698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0" name="方程式" r:id="rId10" imgW="190440" imgH="177480" progId="Equation.3">
                  <p:embed/>
                </p:oleObj>
              </mc:Choice>
              <mc:Fallback>
                <p:oleObj name="方程式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936" y="1946698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183877" y="1950734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13809"/>
              </p:ext>
            </p:extLst>
          </p:nvPr>
        </p:nvGraphicFramePr>
        <p:xfrm>
          <a:off x="628650" y="2891174"/>
          <a:ext cx="36591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1" name="方程式" r:id="rId12" imgW="1688760" imgH="431640" progId="Equation.3">
                  <p:embed/>
                </p:oleObj>
              </mc:Choice>
              <mc:Fallback>
                <p:oleObj name="方程式" r:id="rId12" imgW="1688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891174"/>
                        <a:ext cx="365918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44067"/>
              </p:ext>
            </p:extLst>
          </p:nvPr>
        </p:nvGraphicFramePr>
        <p:xfrm>
          <a:off x="560474" y="4700343"/>
          <a:ext cx="41275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2" name="方程式" r:id="rId14" imgW="1904760" imgH="711000" progId="Equation.3">
                  <p:embed/>
                </p:oleObj>
              </mc:Choice>
              <mc:Fallback>
                <p:oleObj name="方程式" r:id="rId14" imgW="1904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74" y="4700343"/>
                        <a:ext cx="412750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8515350" y="4122295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8528065" y="4377178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502635" y="4718952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492887" y="5003641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8" name="文字方塊 37"/>
          <p:cNvSpPr txBox="1"/>
          <p:nvPr/>
        </p:nvSpPr>
        <p:spPr>
          <a:xfrm rot="5400000">
            <a:off x="7298835" y="3798347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36140" y="4154231"/>
            <a:ext cx="330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value at time point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22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4" grpId="0" animBg="1"/>
      <p:bldP spid="21" grpId="0" animBg="1"/>
      <p:bldP spid="27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</a:t>
            </a:r>
            <a:r>
              <a:rPr lang="en-US" altLang="zh-TW" dirty="0"/>
              <a:t>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3 for Zero State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56023"/>
              </p:ext>
            </p:extLst>
          </p:nvPr>
        </p:nvGraphicFramePr>
        <p:xfrm>
          <a:off x="1015775" y="1661661"/>
          <a:ext cx="48434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6" name="方程式" r:id="rId3" imgW="2234880" imgH="482400" progId="Equation.3">
                  <p:embed/>
                </p:oleObj>
              </mc:Choice>
              <mc:Fallback>
                <p:oleObj name="方程式" r:id="rId3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75" y="1661661"/>
                        <a:ext cx="48434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454852"/>
              </p:ext>
            </p:extLst>
          </p:nvPr>
        </p:nvGraphicFramePr>
        <p:xfrm>
          <a:off x="2053546" y="2673352"/>
          <a:ext cx="50355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7" name="方程式" r:id="rId5" imgW="2323800" imgH="482400" progId="Equation.3">
                  <p:embed/>
                </p:oleObj>
              </mc:Choice>
              <mc:Fallback>
                <p:oleObj name="方程式" r:id="rId5" imgW="2323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546" y="2673352"/>
                        <a:ext cx="50355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67284"/>
              </p:ext>
            </p:extLst>
          </p:nvPr>
        </p:nvGraphicFramePr>
        <p:xfrm>
          <a:off x="2053546" y="4883150"/>
          <a:ext cx="51736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8" name="方程式" r:id="rId7" imgW="2387520" imgH="393480" progId="Equation.3">
                  <p:embed/>
                </p:oleObj>
              </mc:Choice>
              <mc:Fallback>
                <p:oleObj name="方程式" r:id="rId7" imgW="2387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546" y="4883150"/>
                        <a:ext cx="517366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0036"/>
              </p:ext>
            </p:extLst>
          </p:nvPr>
        </p:nvGraphicFramePr>
        <p:xfrm>
          <a:off x="1177246" y="5788026"/>
          <a:ext cx="3962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9" name="方程式" r:id="rId9" imgW="1828800" imgH="393480" progId="Equation.3">
                  <p:embed/>
                </p:oleObj>
              </mc:Choice>
              <mc:Fallback>
                <p:oleObj name="方程式" r:id="rId9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246" y="5788026"/>
                        <a:ext cx="39624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89711"/>
              </p:ext>
            </p:extLst>
          </p:nvPr>
        </p:nvGraphicFramePr>
        <p:xfrm>
          <a:off x="5177746" y="5788026"/>
          <a:ext cx="32194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0" name="方程式" r:id="rId11" imgW="1485720" imgH="393480" progId="Equation.3">
                  <p:embed/>
                </p:oleObj>
              </mc:Choice>
              <mc:Fallback>
                <p:oleObj name="方程式" r:id="rId11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746" y="5788026"/>
                        <a:ext cx="32194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12027"/>
              </p:ext>
            </p:extLst>
          </p:nvPr>
        </p:nvGraphicFramePr>
        <p:xfrm>
          <a:off x="2080533" y="3778251"/>
          <a:ext cx="49799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1" name="方程式" r:id="rId13" imgW="2298600" imgH="482400" progId="Equation.3">
                  <p:embed/>
                </p:oleObj>
              </mc:Choice>
              <mc:Fallback>
                <p:oleObj name="方程式" r:id="rId13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533" y="3778251"/>
                        <a:ext cx="49799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8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</a:t>
            </a:r>
            <a:r>
              <a:rPr lang="en-US" altLang="zh-TW" b="1" dirty="0" smtClean="0">
                <a:solidFill>
                  <a:srgbClr val="0000FF"/>
                </a:solidFill>
              </a:rPr>
              <a:t>4 </a:t>
            </a:r>
            <a:r>
              <a:rPr lang="en-US" altLang="zh-TW" b="1" dirty="0">
                <a:solidFill>
                  <a:srgbClr val="0000FF"/>
                </a:solidFill>
              </a:rPr>
              <a:t>for Zero State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12" y="1944069"/>
            <a:ext cx="1983952" cy="199594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642367" y="4914411"/>
            <a:ext cx="2296849" cy="1231473"/>
            <a:chOff x="1798816" y="4999405"/>
            <a:chExt cx="2296849" cy="1231473"/>
          </a:xfrm>
        </p:grpSpPr>
        <p:sp>
          <p:nvSpPr>
            <p:cNvPr id="6" name="矩形 5"/>
            <p:cNvSpPr/>
            <p:nvPr/>
          </p:nvSpPr>
          <p:spPr>
            <a:xfrm>
              <a:off x="2190470" y="5183236"/>
              <a:ext cx="1469156" cy="722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V="1">
              <a:off x="2173017" y="4999405"/>
              <a:ext cx="0" cy="9124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48021"/>
                </p:ext>
              </p:extLst>
            </p:nvPr>
          </p:nvGraphicFramePr>
          <p:xfrm>
            <a:off x="2065204" y="5899090"/>
            <a:ext cx="236538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20" name="方程式" r:id="rId4" imgW="126720" imgH="177480" progId="Equation.3">
                    <p:embed/>
                  </p:oleObj>
                </mc:Choice>
                <mc:Fallback>
                  <p:oleObj name="方程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204" y="5899090"/>
                          <a:ext cx="236538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409514"/>
                </p:ext>
              </p:extLst>
            </p:nvPr>
          </p:nvGraphicFramePr>
          <p:xfrm>
            <a:off x="1916641" y="5076820"/>
            <a:ext cx="16510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21" name="方程式" r:id="rId6" imgW="88560" imgH="164880" progId="Equation.3">
                    <p:embed/>
                  </p:oleObj>
                </mc:Choice>
                <mc:Fallback>
                  <p:oleObj name="方程式" r:id="rId6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6641" y="5076820"/>
                          <a:ext cx="16510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字方塊 10"/>
            <p:cNvSpPr txBox="1"/>
            <p:nvPr/>
          </p:nvSpPr>
          <p:spPr>
            <a:xfrm>
              <a:off x="3568562" y="5076394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1798816" y="5899090"/>
              <a:ext cx="20611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3640"/>
              </p:ext>
            </p:extLst>
          </p:nvPr>
        </p:nvGraphicFramePr>
        <p:xfrm>
          <a:off x="6059881" y="2226840"/>
          <a:ext cx="16049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2" name="方程式" r:id="rId8" imgW="685800" imgH="241200" progId="Equation.3">
                  <p:embed/>
                </p:oleObj>
              </mc:Choice>
              <mc:Fallback>
                <p:oleObj name="方程式" r:id="rId8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881" y="2226840"/>
                        <a:ext cx="16049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47598"/>
              </p:ext>
            </p:extLst>
          </p:nvPr>
        </p:nvGraphicFramePr>
        <p:xfrm>
          <a:off x="6059881" y="3349318"/>
          <a:ext cx="1619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" name="方程式" r:id="rId10" imgW="698400" imgH="241200" progId="Equation.3">
                  <p:embed/>
                </p:oleObj>
              </mc:Choice>
              <mc:Fallback>
                <p:oleObj name="方程式" r:id="rId10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881" y="3349318"/>
                        <a:ext cx="16192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4249058" y="1751694"/>
            <a:ext cx="184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Source Input: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235276" y="2931510"/>
            <a:ext cx="375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Input (Zero State) Response</a:t>
            </a:r>
            <a:endParaRPr lang="zh-TW" altLang="en-US" sz="2400" dirty="0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73323"/>
              </p:ext>
            </p:extLst>
          </p:nvPr>
        </p:nvGraphicFramePr>
        <p:xfrm>
          <a:off x="5896656" y="4691794"/>
          <a:ext cx="19319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" name="方程式" r:id="rId12" imgW="825480" imgH="241200" progId="Equation.3">
                  <p:embed/>
                </p:oleObj>
              </mc:Choice>
              <mc:Fallback>
                <p:oleObj name="方程式" r:id="rId12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656" y="4691794"/>
                        <a:ext cx="19319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249058" y="4216472"/>
            <a:ext cx="184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Source Input: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263345" y="5317831"/>
            <a:ext cx="375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Input (Zero State) Response</a:t>
            </a:r>
            <a:endParaRPr lang="zh-TW" altLang="en-US" sz="2400" dirty="0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69758"/>
              </p:ext>
            </p:extLst>
          </p:nvPr>
        </p:nvGraphicFramePr>
        <p:xfrm>
          <a:off x="5177231" y="5720143"/>
          <a:ext cx="33845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" name="方程式" r:id="rId14" imgW="1562040" imgH="393480" progId="Equation.3">
                  <p:embed/>
                </p:oleObj>
              </mc:Choice>
              <mc:Fallback>
                <p:oleObj name="方程式" r:id="rId14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31" y="5720143"/>
                        <a:ext cx="33845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</a:t>
            </a:r>
            <a:br>
              <a:rPr lang="en-US" altLang="zh-TW" dirty="0"/>
            </a:br>
            <a:r>
              <a:rPr lang="en-US" altLang="zh-TW" b="1" dirty="0">
                <a:solidFill>
                  <a:srgbClr val="0000FF"/>
                </a:solidFill>
              </a:rPr>
              <a:t>Method 4 for Zero State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72583"/>
              </p:ext>
            </p:extLst>
          </p:nvPr>
        </p:nvGraphicFramePr>
        <p:xfrm>
          <a:off x="1463675" y="3187693"/>
          <a:ext cx="56181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0" name="方程式" r:id="rId4" imgW="2590560" imgH="241200" progId="Equation.3">
                  <p:embed/>
                </p:oleObj>
              </mc:Choice>
              <mc:Fallback>
                <p:oleObj name="方程式" r:id="rId4" imgW="259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187693"/>
                        <a:ext cx="56181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34352"/>
              </p:ext>
            </p:extLst>
          </p:nvPr>
        </p:nvGraphicFramePr>
        <p:xfrm>
          <a:off x="1463675" y="3788702"/>
          <a:ext cx="5232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1" name="方程式" r:id="rId6" imgW="2412720" imgH="241200" progId="Equation.3">
                  <p:embed/>
                </p:oleObj>
              </mc:Choice>
              <mc:Fallback>
                <p:oleObj name="方程式" r:id="rId6" imgW="241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788702"/>
                        <a:ext cx="5232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09070"/>
              </p:ext>
            </p:extLst>
          </p:nvPr>
        </p:nvGraphicFramePr>
        <p:xfrm>
          <a:off x="1667669" y="1708937"/>
          <a:ext cx="16049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2" name="方程式" r:id="rId8" imgW="685800" imgH="241200" progId="Equation.3">
                  <p:embed/>
                </p:oleObj>
              </mc:Choice>
              <mc:Fallback>
                <p:oleObj name="方程式" r:id="rId8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669" y="1708937"/>
                        <a:ext cx="16049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53656"/>
              </p:ext>
            </p:extLst>
          </p:nvPr>
        </p:nvGraphicFramePr>
        <p:xfrm>
          <a:off x="3918744" y="1708937"/>
          <a:ext cx="1619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3" name="方程式" r:id="rId10" imgW="698400" imgH="241200" progId="Equation.3">
                  <p:embed/>
                </p:oleObj>
              </mc:Choice>
              <mc:Fallback>
                <p:oleObj name="方程式" r:id="rId10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744" y="1708937"/>
                        <a:ext cx="16192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30752"/>
              </p:ext>
            </p:extLst>
          </p:nvPr>
        </p:nvGraphicFramePr>
        <p:xfrm>
          <a:off x="1667668" y="2416959"/>
          <a:ext cx="19319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4" name="方程式" r:id="rId12" imgW="825480" imgH="241200" progId="Equation.3">
                  <p:embed/>
                </p:oleObj>
              </mc:Choice>
              <mc:Fallback>
                <p:oleObj name="方程式" r:id="rId12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668" y="2416959"/>
                        <a:ext cx="19319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975"/>
              </p:ext>
            </p:extLst>
          </p:nvPr>
        </p:nvGraphicFramePr>
        <p:xfrm>
          <a:off x="3918744" y="2163759"/>
          <a:ext cx="33845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5" name="方程式" r:id="rId14" imgW="1562040" imgH="393480" progId="Equation.3">
                  <p:embed/>
                </p:oleObj>
              </mc:Choice>
              <mc:Fallback>
                <p:oleObj name="方程式" r:id="rId14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744" y="2163759"/>
                        <a:ext cx="33845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84246"/>
              </p:ext>
            </p:extLst>
          </p:nvPr>
        </p:nvGraphicFramePr>
        <p:xfrm>
          <a:off x="1463675" y="4438048"/>
          <a:ext cx="70516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6" name="方程式" r:id="rId16" imgW="3251160" imgH="241200" progId="Equation.3">
                  <p:embed/>
                </p:oleObj>
              </mc:Choice>
              <mc:Fallback>
                <p:oleObj name="方程式" r:id="rId16" imgW="3251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438048"/>
                        <a:ext cx="70516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11957"/>
              </p:ext>
            </p:extLst>
          </p:nvPr>
        </p:nvGraphicFramePr>
        <p:xfrm>
          <a:off x="1866503" y="5184866"/>
          <a:ext cx="21748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7" name="方程式" r:id="rId18" imgW="1002960" imgH="241200" progId="Equation.3">
                  <p:embed/>
                </p:oleObj>
              </mc:Choice>
              <mc:Fallback>
                <p:oleObj name="方程式" r:id="rId18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503" y="5184866"/>
                        <a:ext cx="21748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86490"/>
              </p:ext>
            </p:extLst>
          </p:nvPr>
        </p:nvGraphicFramePr>
        <p:xfrm>
          <a:off x="4042554" y="4979386"/>
          <a:ext cx="24765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8" name="方程式" r:id="rId20" imgW="1143000" imgH="393480" progId="Equation.3">
                  <p:embed/>
                </p:oleObj>
              </mc:Choice>
              <mc:Fallback>
                <p:oleObj name="方程式" r:id="rId2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554" y="4979386"/>
                        <a:ext cx="24765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59611"/>
              </p:ext>
            </p:extLst>
          </p:nvPr>
        </p:nvGraphicFramePr>
        <p:xfrm>
          <a:off x="1853969" y="5794561"/>
          <a:ext cx="4211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" name="方程式" r:id="rId22" imgW="1942920" imgH="393480" progId="Equation.3">
                  <p:embed/>
                </p:oleObj>
              </mc:Choice>
              <mc:Fallback>
                <p:oleObj name="方程式" r:id="rId22" imgW="1942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969" y="5794561"/>
                        <a:ext cx="4211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40507"/>
              </p:ext>
            </p:extLst>
          </p:nvPr>
        </p:nvGraphicFramePr>
        <p:xfrm>
          <a:off x="6512891" y="5803677"/>
          <a:ext cx="11017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0" name="方程式" r:id="rId24" imgW="507960" imgH="393480" progId="Equation.3">
                  <p:embed/>
                </p:oleObj>
              </mc:Choice>
              <mc:Fallback>
                <p:oleObj name="方程式" r:id="rId2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891" y="5803677"/>
                        <a:ext cx="110172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弧形向右箭號 2"/>
          <p:cNvSpPr/>
          <p:nvPr/>
        </p:nvSpPr>
        <p:spPr>
          <a:xfrm>
            <a:off x="814746" y="3376107"/>
            <a:ext cx="648929" cy="1521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97" y="697026"/>
            <a:ext cx="2280348" cy="22571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790" y="3057181"/>
            <a:ext cx="2573655" cy="2226585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51298"/>
              </p:ext>
            </p:extLst>
          </p:nvPr>
        </p:nvGraphicFramePr>
        <p:xfrm>
          <a:off x="1244209" y="3846847"/>
          <a:ext cx="48434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6" name="方程式" r:id="rId5" imgW="2234880" imgH="482400" progId="Equation.3">
                  <p:embed/>
                </p:oleObj>
              </mc:Choice>
              <mc:Fallback>
                <p:oleObj name="方程式" r:id="rId5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209" y="3846847"/>
                        <a:ext cx="48434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3519"/>
              </p:ext>
            </p:extLst>
          </p:nvPr>
        </p:nvGraphicFramePr>
        <p:xfrm>
          <a:off x="1258454" y="1911109"/>
          <a:ext cx="448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7" name="方程式" r:id="rId7" imgW="2070000" imgH="482400" progId="Equation.3">
                  <p:embed/>
                </p:oleObj>
              </mc:Choice>
              <mc:Fallback>
                <p:oleObj name="方程式" r:id="rId7" imgW="2070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454" y="1911109"/>
                        <a:ext cx="4483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17911" y="1589105"/>
            <a:ext cx="169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2: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7911" y="3585237"/>
            <a:ext cx="169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3: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7911" y="5572820"/>
            <a:ext cx="169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4: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93759"/>
              </p:ext>
            </p:extLst>
          </p:nvPr>
        </p:nvGraphicFramePr>
        <p:xfrm>
          <a:off x="3167063" y="5859463"/>
          <a:ext cx="990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8" name="方程式" r:id="rId9" imgW="457200" imgH="241200" progId="Equation.3">
                  <p:embed/>
                </p:oleObj>
              </mc:Choice>
              <mc:Fallback>
                <p:oleObj name="方程式" r:id="rId9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5859463"/>
                        <a:ext cx="9906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48402"/>
              </p:ext>
            </p:extLst>
          </p:nvPr>
        </p:nvGraphicFramePr>
        <p:xfrm>
          <a:off x="4193591" y="5674058"/>
          <a:ext cx="24765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9" name="方程式" r:id="rId11" imgW="1143000" imgH="393480" progId="Equation.3">
                  <p:embed/>
                </p:oleObj>
              </mc:Choice>
              <mc:Fallback>
                <p:oleObj name="方程式" r:id="rId11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591" y="5674058"/>
                        <a:ext cx="24765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u="sng" dirty="0"/>
              <a:t>Review Step </a:t>
            </a:r>
            <a:r>
              <a:rPr lang="en-US" altLang="zh-TW" b="1" i="1" u="sng" dirty="0" smtClean="0"/>
              <a:t>2</a:t>
            </a:r>
            <a:r>
              <a:rPr lang="en-US" altLang="zh-TW" dirty="0" smtClean="0"/>
              <a:t>: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Natural Response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4253447"/>
            <a:ext cx="126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800" dirty="0" smtClean="0"/>
              <a:t>λ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, </a:t>
            </a:r>
            <a:r>
              <a:rPr lang="el-GR" altLang="zh-TW" sz="2800" dirty="0" smtClean="0"/>
              <a:t>λ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 is</a:t>
            </a:r>
            <a:endParaRPr lang="zh-TW" altLang="en-US" sz="2800" dirty="0"/>
          </a:p>
        </p:txBody>
      </p:sp>
      <p:sp>
        <p:nvSpPr>
          <p:cNvPr id="5" name="左大括弧 4"/>
          <p:cNvSpPr/>
          <p:nvPr/>
        </p:nvSpPr>
        <p:spPr>
          <a:xfrm>
            <a:off x="2014523" y="2682462"/>
            <a:ext cx="1065877" cy="3831820"/>
          </a:xfrm>
          <a:prstGeom prst="leftBrace">
            <a:avLst>
              <a:gd name="adj1" fmla="val 6774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/>
          <p:cNvSpPr/>
          <p:nvPr/>
        </p:nvSpPr>
        <p:spPr>
          <a:xfrm>
            <a:off x="4141491" y="2852414"/>
            <a:ext cx="564235" cy="1173555"/>
          </a:xfrm>
          <a:prstGeom prst="leftBrace">
            <a:avLst>
              <a:gd name="adj1" fmla="val 6774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71727"/>
              </p:ext>
            </p:extLst>
          </p:nvPr>
        </p:nvGraphicFramePr>
        <p:xfrm>
          <a:off x="4862627" y="2566414"/>
          <a:ext cx="109696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9" name="方程式" r:id="rId3" imgW="457200" imgH="215640" progId="Equation.3">
                  <p:embed/>
                </p:oleObj>
              </mc:Choice>
              <mc:Fallback>
                <p:oleObj name="方程式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627" y="2566414"/>
                        <a:ext cx="1096962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91002"/>
              </p:ext>
            </p:extLst>
          </p:nvPr>
        </p:nvGraphicFramePr>
        <p:xfrm>
          <a:off x="4862627" y="3614274"/>
          <a:ext cx="109696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0" name="方程式" r:id="rId5" imgW="457200" imgH="215640" progId="Equation.3">
                  <p:embed/>
                </p:oleObj>
              </mc:Choice>
              <mc:Fallback>
                <p:oleObj name="方程式" r:id="rId5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627" y="3614274"/>
                        <a:ext cx="1096962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236089" y="2581825"/>
            <a:ext cx="232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>
                <a:solidFill>
                  <a:srgbClr val="0070C0"/>
                </a:solidFill>
              </a:rPr>
              <a:t>Overdamped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39130" y="3642382"/>
            <a:ext cx="281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Critical damped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44734" y="5374010"/>
            <a:ext cx="18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r>
              <a:rPr lang="en-US" altLang="zh-TW" sz="2800" dirty="0" smtClean="0"/>
              <a:t>omplex</a:t>
            </a:r>
            <a:endParaRPr lang="zh-TW" altLang="en-US" sz="2800" dirty="0"/>
          </a:p>
        </p:txBody>
      </p:sp>
      <p:sp>
        <p:nvSpPr>
          <p:cNvPr id="12" name="左大括弧 11"/>
          <p:cNvSpPr/>
          <p:nvPr/>
        </p:nvSpPr>
        <p:spPr>
          <a:xfrm>
            <a:off x="4231792" y="5156233"/>
            <a:ext cx="532939" cy="1350368"/>
          </a:xfrm>
          <a:prstGeom prst="leftBrace">
            <a:avLst>
              <a:gd name="adj1" fmla="val 6774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53310"/>
              </p:ext>
            </p:extLst>
          </p:nvPr>
        </p:nvGraphicFramePr>
        <p:xfrm>
          <a:off x="4948321" y="5003876"/>
          <a:ext cx="914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1" name="方程式" r:id="rId7" imgW="380880" imgH="177480" progId="Equation.3">
                  <p:embed/>
                </p:oleObj>
              </mc:Choice>
              <mc:Fallback>
                <p:oleObj name="方程式" r:id="rId7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321" y="5003876"/>
                        <a:ext cx="914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11593"/>
              </p:ext>
            </p:extLst>
          </p:nvPr>
        </p:nvGraphicFramePr>
        <p:xfrm>
          <a:off x="4953908" y="6085657"/>
          <a:ext cx="914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2" name="方程式" r:id="rId9" imgW="380880" imgH="177480" progId="Equation.3">
                  <p:embed/>
                </p:oleObj>
              </mc:Choice>
              <mc:Fallback>
                <p:oleObj name="方程式" r:id="rId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908" y="6085657"/>
                        <a:ext cx="914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239130" y="4956906"/>
            <a:ext cx="281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Underdamped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52714" y="6032211"/>
            <a:ext cx="281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>
                <a:solidFill>
                  <a:srgbClr val="0070C0"/>
                </a:solidFill>
              </a:rPr>
              <a:t>Undamped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246415"/>
              </p:ext>
            </p:extLst>
          </p:nvPr>
        </p:nvGraphicFramePr>
        <p:xfrm>
          <a:off x="2736237" y="3378269"/>
          <a:ext cx="1247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3" name="方程式" r:id="rId11" imgW="520560" imgH="241200" progId="Equation.3">
                  <p:embed/>
                </p:oleObj>
              </mc:Choice>
              <mc:Fallback>
                <p:oleObj name="方程式" r:id="rId11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237" y="3378269"/>
                        <a:ext cx="1247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57619"/>
              </p:ext>
            </p:extLst>
          </p:nvPr>
        </p:nvGraphicFramePr>
        <p:xfrm>
          <a:off x="4794249" y="4059266"/>
          <a:ext cx="12779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4" name="方程式" r:id="rId13" imgW="533160" imgH="241200" progId="Equation.3">
                  <p:embed/>
                </p:oleObj>
              </mc:Choice>
              <mc:Fallback>
                <p:oleObj name="方程式" r:id="rId13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49" y="4059266"/>
                        <a:ext cx="12779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40452"/>
              </p:ext>
            </p:extLst>
          </p:nvPr>
        </p:nvGraphicFramePr>
        <p:xfrm>
          <a:off x="2731716" y="5858900"/>
          <a:ext cx="1247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" name="方程式" r:id="rId15" imgW="520560" imgH="241200" progId="Equation.3">
                  <p:embed/>
                </p:oleObj>
              </mc:Choice>
              <mc:Fallback>
                <p:oleObj name="方程式" r:id="rId15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716" y="5858900"/>
                        <a:ext cx="1247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2942213" y="2905390"/>
            <a:ext cx="102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Real</a:t>
            </a:r>
            <a:endParaRPr lang="zh-TW" altLang="en-US" sz="2800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98062"/>
              </p:ext>
            </p:extLst>
          </p:nvPr>
        </p:nvGraphicFramePr>
        <p:xfrm>
          <a:off x="288553" y="1802068"/>
          <a:ext cx="4886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" name="方程式" r:id="rId17" imgW="1790640" imgH="241200" progId="Equation.3">
                  <p:embed/>
                </p:oleObj>
              </mc:Choice>
              <mc:Fallback>
                <p:oleObj name="方程式" r:id="rId17" imgW="1790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53" y="1802068"/>
                        <a:ext cx="4886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179227"/>
              </p:ext>
            </p:extLst>
          </p:nvPr>
        </p:nvGraphicFramePr>
        <p:xfrm>
          <a:off x="5330825" y="1692275"/>
          <a:ext cx="3438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7" name="方程式" r:id="rId19" imgW="1434960" imgH="291960" progId="Equation.3">
                  <p:embed/>
                </p:oleObj>
              </mc:Choice>
              <mc:Fallback>
                <p:oleObj name="方程式" r:id="rId19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1692275"/>
                        <a:ext cx="3438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4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1" grpId="0"/>
      <p:bldP spid="12" grpId="0" animBg="1"/>
      <p:bldP spid="15" grpId="0"/>
      <p:bldP spid="16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75" y="1690689"/>
            <a:ext cx="4904694" cy="490469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5285"/>
              </p:ext>
            </p:extLst>
          </p:nvPr>
        </p:nvGraphicFramePr>
        <p:xfrm>
          <a:off x="1545886" y="3560762"/>
          <a:ext cx="39592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1" name="方程式" r:id="rId5" imgW="1828800" imgH="393480" progId="Equation.3">
                  <p:embed/>
                </p:oleObj>
              </mc:Choice>
              <mc:Fallback>
                <p:oleObj name="方程式" r:id="rId5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886" y="3560762"/>
                        <a:ext cx="39592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44619"/>
              </p:ext>
            </p:extLst>
          </p:nvPr>
        </p:nvGraphicFramePr>
        <p:xfrm>
          <a:off x="995818" y="2505077"/>
          <a:ext cx="1100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2" name="方程式" r:id="rId7" imgW="507960" imgH="228600" progId="Equation.3">
                  <p:embed/>
                </p:oleObj>
              </mc:Choice>
              <mc:Fallback>
                <p:oleObj name="方程式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818" y="2505077"/>
                        <a:ext cx="11001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059" y="3245403"/>
            <a:ext cx="2962558" cy="1795266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80107"/>
              </p:ext>
            </p:extLst>
          </p:nvPr>
        </p:nvGraphicFramePr>
        <p:xfrm>
          <a:off x="5505111" y="5040669"/>
          <a:ext cx="3423263" cy="129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" name="方程式" r:id="rId10" imgW="1676160" imgH="634680" progId="Equation.3">
                  <p:embed/>
                </p:oleObj>
              </mc:Choice>
              <mc:Fallback>
                <p:oleObj name="方程式" r:id="rId10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111" y="5040669"/>
                        <a:ext cx="3423263" cy="1297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74081"/>
              </p:ext>
            </p:extLst>
          </p:nvPr>
        </p:nvGraphicFramePr>
        <p:xfrm>
          <a:off x="5676867" y="2198171"/>
          <a:ext cx="307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4" name="方程式" r:id="rId12" imgW="1422360" imgH="241200" progId="Equation.3">
                  <p:embed/>
                </p:oleObj>
              </mc:Choice>
              <mc:Fallback>
                <p:oleObj name="方程式" r:id="rId12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67" y="2198171"/>
                        <a:ext cx="3079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8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2 –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0000FF"/>
                </a:solidFill>
              </a:rPr>
              <a:t>Checked by Differential Equation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86" y="1690689"/>
            <a:ext cx="2962558" cy="179526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4363680" y="1690824"/>
          <a:ext cx="33512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6" name="方程式" r:id="rId5" imgW="1676160" imgH="634680" progId="Equation.3">
                  <p:embed/>
                </p:oleObj>
              </mc:Choice>
              <mc:Fallback>
                <p:oleObj name="方程式" r:id="rId5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1690824"/>
                        <a:ext cx="33512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63680" y="3048137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7" name="方程式" r:id="rId7" imgW="825480" imgH="241200" progId="Equation.3">
                  <p:embed/>
                </p:oleObj>
              </mc:Choice>
              <mc:Fallback>
                <p:oleObj name="方程式" r:id="rId7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680" y="3048137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6292492" y="3048137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8" name="方程式" r:id="rId9" imgW="711000" imgH="228600" progId="Equation.3">
                  <p:embed/>
                </p:oleObj>
              </mc:Choice>
              <mc:Fallback>
                <p:oleObj name="方程式" r:id="rId9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492" y="3048137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320460" y="3578039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612596" y="4848174"/>
          <a:ext cx="37671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9" name="方程式" r:id="rId11" imgW="1739880" imgH="393480" progId="Equation.3">
                  <p:embed/>
                </p:oleObj>
              </mc:Choice>
              <mc:Fallback>
                <p:oleObj name="方程式" r:id="rId11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96" y="4848174"/>
                        <a:ext cx="376713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4038"/>
              </p:ext>
            </p:extLst>
          </p:nvPr>
        </p:nvGraphicFramePr>
        <p:xfrm>
          <a:off x="628650" y="3557085"/>
          <a:ext cx="28860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0" name="方程式" r:id="rId13" imgW="1333440" imgH="241200" progId="Equation.3">
                  <p:embed/>
                </p:oleObj>
              </mc:Choice>
              <mc:Fallback>
                <p:oleObj name="方程式" r:id="rId1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557085"/>
                        <a:ext cx="28860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5595093" y="84060"/>
          <a:ext cx="334054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1" name="方程式" r:id="rId15" imgW="1638000" imgH="393480" progId="Equation.3">
                  <p:embed/>
                </p:oleObj>
              </mc:Choice>
              <mc:Fallback>
                <p:oleObj name="方程式" r:id="rId15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093" y="84060"/>
                        <a:ext cx="334054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5486"/>
              </p:ext>
            </p:extLst>
          </p:nvPr>
        </p:nvGraphicFramePr>
        <p:xfrm>
          <a:off x="628650" y="4039704"/>
          <a:ext cx="16494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2" name="方程式" r:id="rId17" imgW="761760" imgH="393480" progId="Equation.3">
                  <p:embed/>
                </p:oleObj>
              </mc:Choice>
              <mc:Fallback>
                <p:oleObj name="方程式" r:id="rId17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39704"/>
                        <a:ext cx="16494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5176838" y="418465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3" name="方程式" r:id="rId19" imgW="723600" imgH="241200" progId="Equation.3">
                  <p:embed/>
                </p:oleObj>
              </mc:Choice>
              <mc:Fallback>
                <p:oleObj name="方程式" r:id="rId19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84650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7105650" y="418465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4" name="方程式" r:id="rId21" imgW="609480" imgH="228600" progId="Equation.3">
                  <p:embed/>
                </p:oleObj>
              </mc:Choice>
              <mc:Fallback>
                <p:oleObj name="方程式" r:id="rId21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4184650"/>
                        <a:ext cx="1219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78868"/>
              </p:ext>
            </p:extLst>
          </p:nvPr>
        </p:nvGraphicFramePr>
        <p:xfrm>
          <a:off x="6869631" y="4704943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5" name="方程式" r:id="rId23" imgW="749160" imgH="241200" progId="Equation.3">
                  <p:embed/>
                </p:oleObj>
              </mc:Choice>
              <mc:Fallback>
                <p:oleObj name="方程式" r:id="rId23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631" y="4704943"/>
                        <a:ext cx="1498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/>
          </p:nvPr>
        </p:nvGraphicFramePr>
        <p:xfrm>
          <a:off x="5129366" y="4709724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6" name="方程式" r:id="rId25" imgW="698400" imgH="228600" progId="Equation.3">
                  <p:embed/>
                </p:oleObj>
              </mc:Choice>
              <mc:Fallback>
                <p:oleObj name="方程式" r:id="rId25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366" y="4709724"/>
                        <a:ext cx="1397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41814"/>
              </p:ext>
            </p:extLst>
          </p:nvPr>
        </p:nvGraphicFramePr>
        <p:xfrm>
          <a:off x="5595093" y="5263530"/>
          <a:ext cx="24463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7" name="方程式" r:id="rId27" imgW="1130040" imgH="393480" progId="Equation.3">
                  <p:embed/>
                </p:oleObj>
              </mc:Choice>
              <mc:Fallback>
                <p:oleObj name="方程式" r:id="rId27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093" y="5263530"/>
                        <a:ext cx="244633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06949"/>
              </p:ext>
            </p:extLst>
          </p:nvPr>
        </p:nvGraphicFramePr>
        <p:xfrm>
          <a:off x="5746890" y="6164143"/>
          <a:ext cx="2225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8" name="方程式" r:id="rId29" imgW="1028520" imgH="215640" progId="Equation.3">
                  <p:embed/>
                </p:oleObj>
              </mc:Choice>
              <mc:Fallback>
                <p:oleObj name="方程式" r:id="rId29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890" y="6164143"/>
                        <a:ext cx="22256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/>
          </p:nvPr>
        </p:nvGraphicFramePr>
        <p:xfrm>
          <a:off x="1097270" y="5727649"/>
          <a:ext cx="25288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9" name="方程式" r:id="rId31" imgW="1168200" imgH="393480" progId="Equation.3">
                  <p:embed/>
                </p:oleObj>
              </mc:Choice>
              <mc:Fallback>
                <p:oleObj name="方程式" r:id="rId31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70" y="5727649"/>
                        <a:ext cx="25288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0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3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89" y="1690689"/>
            <a:ext cx="2962558" cy="179526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29250"/>
              </p:ext>
            </p:extLst>
          </p:nvPr>
        </p:nvGraphicFramePr>
        <p:xfrm>
          <a:off x="4654941" y="669829"/>
          <a:ext cx="34226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4" name="方程式" r:id="rId4" imgW="1676160" imgH="393480" progId="Equation.3">
                  <p:embed/>
                </p:oleObj>
              </mc:Choice>
              <mc:Fallback>
                <p:oleObj name="方程式" r:id="rId4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941" y="669829"/>
                        <a:ext cx="34226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6575"/>
              </p:ext>
            </p:extLst>
          </p:nvPr>
        </p:nvGraphicFramePr>
        <p:xfrm>
          <a:off x="4723755" y="3033158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5" name="方程式" r:id="rId6" imgW="825480" imgH="241200" progId="Equation.3">
                  <p:embed/>
                </p:oleObj>
              </mc:Choice>
              <mc:Fallback>
                <p:oleObj name="方程式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755" y="3033158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67274"/>
              </p:ext>
            </p:extLst>
          </p:nvPr>
        </p:nvGraphicFramePr>
        <p:xfrm>
          <a:off x="6487132" y="302875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6" name="方程式" r:id="rId8" imgW="711000" imgH="228600" progId="Equation.3">
                  <p:embed/>
                </p:oleObj>
              </mc:Choice>
              <mc:Fallback>
                <p:oleObj name="方程式" r:id="rId8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132" y="3028755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184109" y="3559959"/>
            <a:ext cx="223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723755" y="1508357"/>
            <a:ext cx="3175518" cy="1388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43051"/>
              </p:ext>
            </p:extLst>
          </p:nvPr>
        </p:nvGraphicFramePr>
        <p:xfrm>
          <a:off x="4902073" y="1474691"/>
          <a:ext cx="2997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7" name="方程式" r:id="rId10" imgW="1498320" imgH="711000" progId="Equation.3">
                  <p:embed/>
                </p:oleObj>
              </mc:Choice>
              <mc:Fallback>
                <p:oleObj name="方程式" r:id="rId10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073" y="1474691"/>
                        <a:ext cx="2997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053089" y="3952948"/>
            <a:ext cx="260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How to solve it?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67837" y="4452161"/>
            <a:ext cx="60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 will show how to solve the problem by 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81171" y="4933233"/>
            <a:ext cx="566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1: Differential equation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983957" y="5414466"/>
            <a:ext cx="65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2: Integrating Step Responses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983956" y="5912382"/>
            <a:ext cx="65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Method 3: </a:t>
            </a:r>
            <a:r>
              <a:rPr lang="en-US" altLang="zh-TW" sz="2800" dirty="0">
                <a:solidFill>
                  <a:srgbClr val="0000FF"/>
                </a:solidFill>
              </a:rPr>
              <a:t>D</a:t>
            </a:r>
            <a:r>
              <a:rPr lang="en-US" altLang="zh-TW" sz="2800" dirty="0" smtClean="0">
                <a:solidFill>
                  <a:srgbClr val="0000FF"/>
                </a:solidFill>
              </a:rPr>
              <a:t>ifferentiate</a:t>
            </a:r>
            <a:r>
              <a:rPr lang="en-US" altLang="zh-TW" sz="2800" dirty="0">
                <a:solidFill>
                  <a:srgbClr val="0000FF"/>
                </a:solidFill>
              </a:rPr>
              <a:t> </a:t>
            </a:r>
            <a:r>
              <a:rPr lang="en-US" altLang="zh-TW" sz="2800" dirty="0" smtClean="0">
                <a:solidFill>
                  <a:srgbClr val="0000FF"/>
                </a:solidFill>
              </a:rPr>
              <a:t>the sources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3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0000FF"/>
                </a:solidFill>
              </a:rPr>
              <a:t>– Method 1: Differential </a:t>
            </a:r>
            <a:r>
              <a:rPr lang="en-US" altLang="zh-TW" dirty="0">
                <a:solidFill>
                  <a:srgbClr val="0000FF"/>
                </a:solidFill>
              </a:rPr>
              <a:t>Equation</a:t>
            </a:r>
            <a:r>
              <a:rPr lang="en-US" altLang="zh-TW" dirty="0" smtClean="0">
                <a:solidFill>
                  <a:srgbClr val="0000FF"/>
                </a:solidFill>
              </a:rPr>
              <a:t>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89" y="1690689"/>
            <a:ext cx="2962558" cy="1795266"/>
          </a:xfrm>
          <a:prstGeom prst="rect">
            <a:avLst/>
          </a:prstGeom>
        </p:spPr>
      </p:pic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26253"/>
              </p:ext>
            </p:extLst>
          </p:nvPr>
        </p:nvGraphicFramePr>
        <p:xfrm>
          <a:off x="4672610" y="3110394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8" name="方程式" r:id="rId4" imgW="825480" imgH="241200" progId="Equation.3">
                  <p:embed/>
                </p:oleObj>
              </mc:Choice>
              <mc:Fallback>
                <p:oleObj name="方程式" r:id="rId4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610" y="3110394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564"/>
              </p:ext>
            </p:extLst>
          </p:nvPr>
        </p:nvGraphicFramePr>
        <p:xfrm>
          <a:off x="6435987" y="3105991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9" name="方程式" r:id="rId6" imgW="711000" imgH="228600" progId="Equation.3">
                  <p:embed/>
                </p:oleObj>
              </mc:Choice>
              <mc:Fallback>
                <p:oleObj name="方程式" r:id="rId6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987" y="3105991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5132964" y="3637195"/>
            <a:ext cx="223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C</a:t>
            </a:r>
            <a:r>
              <a:rPr lang="en-US" altLang="zh-TW" sz="2400" dirty="0" smtClean="0"/>
              <a:t>(t) for t&gt;0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4672610" y="1585593"/>
            <a:ext cx="3175518" cy="1388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62099"/>
              </p:ext>
            </p:extLst>
          </p:nvPr>
        </p:nvGraphicFramePr>
        <p:xfrm>
          <a:off x="4850928" y="1551927"/>
          <a:ext cx="2997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" name="方程式" r:id="rId8" imgW="1498320" imgH="711000" progId="Equation.3">
                  <p:embed/>
                </p:oleObj>
              </mc:Choice>
              <mc:Fallback>
                <p:oleObj name="方程式" r:id="rId8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928" y="1551927"/>
                        <a:ext cx="2997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863948"/>
              </p:ext>
            </p:extLst>
          </p:nvPr>
        </p:nvGraphicFramePr>
        <p:xfrm>
          <a:off x="421705" y="3932739"/>
          <a:ext cx="3593942" cy="79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1" name="方程式" r:id="rId10" imgW="1828800" imgH="393480" progId="Equation.3">
                  <p:embed/>
                </p:oleObj>
              </mc:Choice>
              <mc:Fallback>
                <p:oleObj name="方程式" r:id="rId10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05" y="3932739"/>
                        <a:ext cx="3593942" cy="79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241628"/>
              </p:ext>
            </p:extLst>
          </p:nvPr>
        </p:nvGraphicFramePr>
        <p:xfrm>
          <a:off x="263367" y="3512427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" name="方程式" r:id="rId12" imgW="622080" imgH="177480" progId="Equation.3">
                  <p:embed/>
                </p:oleObj>
              </mc:Choice>
              <mc:Fallback>
                <p:oleObj name="方程式" r:id="rId12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7" y="3512427"/>
                        <a:ext cx="1244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34741"/>
              </p:ext>
            </p:extLst>
          </p:nvPr>
        </p:nvGraphicFramePr>
        <p:xfrm>
          <a:off x="421705" y="4796064"/>
          <a:ext cx="5300044" cy="7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3" name="方程式" r:id="rId14" imgW="2755800" imgH="393480" progId="Equation.3">
                  <p:embed/>
                </p:oleObj>
              </mc:Choice>
              <mc:Fallback>
                <p:oleObj name="方程式" r:id="rId14" imgW="275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05" y="4796064"/>
                        <a:ext cx="5300044" cy="7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220600"/>
              </p:ext>
            </p:extLst>
          </p:nvPr>
        </p:nvGraphicFramePr>
        <p:xfrm>
          <a:off x="421705" y="5642351"/>
          <a:ext cx="3127217" cy="7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4" name="方程式" r:id="rId16" imgW="1612800" imgH="393480" progId="Equation.3">
                  <p:embed/>
                </p:oleObj>
              </mc:Choice>
              <mc:Fallback>
                <p:oleObj name="方程式" r:id="rId16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05" y="5642351"/>
                        <a:ext cx="3127217" cy="7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04705"/>
              </p:ext>
            </p:extLst>
          </p:nvPr>
        </p:nvGraphicFramePr>
        <p:xfrm>
          <a:off x="4133631" y="5642351"/>
          <a:ext cx="4926053" cy="81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5" name="方程式" r:id="rId18" imgW="2450880" imgH="393480" progId="Equation.3">
                  <p:embed/>
                </p:oleObj>
              </mc:Choice>
              <mc:Fallback>
                <p:oleObj name="方程式" r:id="rId18" imgW="245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631" y="5642351"/>
                        <a:ext cx="4926053" cy="818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3622662" y="5832432"/>
            <a:ext cx="466725" cy="479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1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 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– Method </a:t>
            </a:r>
            <a:r>
              <a:rPr lang="en-US" altLang="zh-TW" dirty="0" smtClean="0">
                <a:solidFill>
                  <a:srgbClr val="0000FF"/>
                </a:solidFill>
              </a:rPr>
              <a:t>1: </a:t>
            </a:r>
            <a:r>
              <a:rPr lang="en-US" altLang="zh-TW" dirty="0">
                <a:solidFill>
                  <a:srgbClr val="0000FF"/>
                </a:solidFill>
              </a:rPr>
              <a:t>Differential Equation 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65001"/>
              </p:ext>
            </p:extLst>
          </p:nvPr>
        </p:nvGraphicFramePr>
        <p:xfrm>
          <a:off x="628650" y="3317952"/>
          <a:ext cx="34639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1" name="方程式" r:id="rId3" imgW="1600200" imgH="241200" progId="Equation.3">
                  <p:embed/>
                </p:oleObj>
              </mc:Choice>
              <mc:Fallback>
                <p:oleObj name="方程式" r:id="rId3" imgW="1600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317952"/>
                        <a:ext cx="34639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4838"/>
              </p:ext>
            </p:extLst>
          </p:nvPr>
        </p:nvGraphicFramePr>
        <p:xfrm>
          <a:off x="587222" y="1938569"/>
          <a:ext cx="41529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2" name="方程式" r:id="rId5" imgW="2158920" imgH="393480" progId="Equation.3">
                  <p:embed/>
                </p:oleObj>
              </mc:Choice>
              <mc:Fallback>
                <p:oleObj name="方程式" r:id="rId5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22" y="1938569"/>
                        <a:ext cx="41529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05600"/>
              </p:ext>
            </p:extLst>
          </p:nvPr>
        </p:nvGraphicFramePr>
        <p:xfrm>
          <a:off x="5032222" y="1936732"/>
          <a:ext cx="37020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3" name="方程式" r:id="rId7" imgW="1841400" imgH="393480" progId="Equation.3">
                  <p:embed/>
                </p:oleObj>
              </mc:Choice>
              <mc:Fallback>
                <p:oleObj name="方程式" r:id="rId7" imgW="1841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222" y="1936732"/>
                        <a:ext cx="37020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03564"/>
              </p:ext>
            </p:extLst>
          </p:nvPr>
        </p:nvGraphicFramePr>
        <p:xfrm>
          <a:off x="5073650" y="3299578"/>
          <a:ext cx="33274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4" name="方程式" r:id="rId9" imgW="1536480" imgH="241200" progId="Equation.3">
                  <p:embed/>
                </p:oleObj>
              </mc:Choice>
              <mc:Fallback>
                <p:oleObj name="方程式" r:id="rId9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299578"/>
                        <a:ext cx="33274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32036"/>
              </p:ext>
            </p:extLst>
          </p:nvPr>
        </p:nvGraphicFramePr>
        <p:xfrm>
          <a:off x="628650" y="4102158"/>
          <a:ext cx="38227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5" name="方程式" r:id="rId11" imgW="1765080" imgH="241200" progId="Equation.3">
                  <p:embed/>
                </p:oleObj>
              </mc:Choice>
              <mc:Fallback>
                <p:oleObj name="方程式" r:id="rId11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02158"/>
                        <a:ext cx="38227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757884"/>
              </p:ext>
            </p:extLst>
          </p:nvPr>
        </p:nvGraphicFramePr>
        <p:xfrm>
          <a:off x="2131066" y="4726860"/>
          <a:ext cx="47609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6" name="方程式" r:id="rId13" imgW="2197080" imgH="393480" progId="Equation.3">
                  <p:embed/>
                </p:oleObj>
              </mc:Choice>
              <mc:Fallback>
                <p:oleObj name="方程式" r:id="rId13" imgW="2197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066" y="4726860"/>
                        <a:ext cx="47609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40745"/>
              </p:ext>
            </p:extLst>
          </p:nvPr>
        </p:nvGraphicFramePr>
        <p:xfrm>
          <a:off x="5049684" y="4102158"/>
          <a:ext cx="3684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7" name="方程式" r:id="rId15" imgW="1701720" imgH="241200" progId="Equation.3">
                  <p:embed/>
                </p:oleObj>
              </mc:Choice>
              <mc:Fallback>
                <p:oleObj name="方程式" r:id="rId15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684" y="4102158"/>
                        <a:ext cx="36845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4684"/>
              </p:ext>
            </p:extLst>
          </p:nvPr>
        </p:nvGraphicFramePr>
        <p:xfrm>
          <a:off x="1385887" y="5754238"/>
          <a:ext cx="6791326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8" name="方程式" r:id="rId17" imgW="3136680" imgH="393480" progId="Equation.3">
                  <p:embed/>
                </p:oleObj>
              </mc:Choice>
              <mc:Fallback>
                <p:oleObj name="方程式" r:id="rId17" imgW="313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7" y="5754238"/>
                        <a:ext cx="6791326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916646"/>
              </p:ext>
            </p:extLst>
          </p:nvPr>
        </p:nvGraphicFramePr>
        <p:xfrm>
          <a:off x="336550" y="2770628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9" name="方程式" r:id="rId19" imgW="393480" imgH="177480" progId="Equation.3">
                  <p:embed/>
                </p:oleObj>
              </mc:Choice>
              <mc:Fallback>
                <p:oleObj name="方程式" r:id="rId19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770628"/>
                        <a:ext cx="787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20" y="2034960"/>
            <a:ext cx="3886200" cy="2438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Example 3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000" dirty="0">
                <a:solidFill>
                  <a:srgbClr val="0000FF"/>
                </a:solidFill>
              </a:rPr>
              <a:t>– Method </a:t>
            </a:r>
            <a:r>
              <a:rPr lang="en-US" altLang="zh-TW" sz="4000" dirty="0" smtClean="0">
                <a:solidFill>
                  <a:srgbClr val="0000FF"/>
                </a:solidFill>
              </a:rPr>
              <a:t>2: Integrating </a:t>
            </a:r>
            <a:r>
              <a:rPr lang="en-US" altLang="zh-TW" sz="4000" dirty="0">
                <a:solidFill>
                  <a:srgbClr val="0000FF"/>
                </a:solidFill>
              </a:rPr>
              <a:t>Step Responses</a:t>
            </a:r>
            <a:endParaRPr lang="zh-TW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248797" y="4012826"/>
            <a:ext cx="3261315" cy="25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26610" y="3726944"/>
            <a:ext cx="2983502" cy="28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28070" y="3419250"/>
            <a:ext cx="2682042" cy="30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15210" y="3128964"/>
            <a:ext cx="2394901" cy="271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865097" y="4323266"/>
            <a:ext cx="40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08912"/>
              </p:ext>
            </p:extLst>
          </p:nvPr>
        </p:nvGraphicFramePr>
        <p:xfrm>
          <a:off x="4891161" y="4473360"/>
          <a:ext cx="411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6" name="方程式" r:id="rId4" imgW="190440" imgH="177480" progId="Equation.3">
                  <p:embed/>
                </p:oleObj>
              </mc:Choice>
              <mc:Fallback>
                <p:oleObj name="方程式" r:id="rId4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161" y="4473360"/>
                        <a:ext cx="411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橢圓 10"/>
          <p:cNvSpPr/>
          <p:nvPr/>
        </p:nvSpPr>
        <p:spPr>
          <a:xfrm>
            <a:off x="7950754" y="419695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44689" y="4394976"/>
            <a:ext cx="30410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844670" y="4062301"/>
            <a:ext cx="0" cy="2693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70560"/>
              </p:ext>
            </p:extLst>
          </p:nvPr>
        </p:nvGraphicFramePr>
        <p:xfrm>
          <a:off x="4377950" y="3976909"/>
          <a:ext cx="411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7" name="方程式" r:id="rId6" imgW="190440" imgH="177480" progId="Equation.3">
                  <p:embed/>
                </p:oleObj>
              </mc:Choice>
              <mc:Fallback>
                <p:oleObj name="方程式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950" y="3976909"/>
                        <a:ext cx="411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1778494" y="2017561"/>
            <a:ext cx="1469156" cy="45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1082219" y="2481506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761041" y="1832887"/>
            <a:ext cx="0" cy="649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30383"/>
              </p:ext>
            </p:extLst>
          </p:nvPr>
        </p:nvGraphicFramePr>
        <p:xfrm>
          <a:off x="1653228" y="2469967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8" name="方程式" r:id="rId7" imgW="126720" imgH="177480" progId="Equation.3">
                  <p:embed/>
                </p:oleObj>
              </mc:Choice>
              <mc:Fallback>
                <p:oleObj name="方程式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28" y="2469967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96834"/>
              </p:ext>
            </p:extLst>
          </p:nvPr>
        </p:nvGraphicFramePr>
        <p:xfrm>
          <a:off x="1236936" y="1826291"/>
          <a:ext cx="355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9" name="方程式" r:id="rId9" imgW="190440" imgH="177480" progId="Equation.3">
                  <p:embed/>
                </p:oleObj>
              </mc:Choice>
              <mc:Fallback>
                <p:oleObj name="方程式" r:id="rId9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936" y="1826291"/>
                        <a:ext cx="355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183877" y="1830327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38013"/>
              </p:ext>
            </p:extLst>
          </p:nvPr>
        </p:nvGraphicFramePr>
        <p:xfrm>
          <a:off x="628650" y="2770767"/>
          <a:ext cx="36591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0" name="方程式" r:id="rId11" imgW="1688760" imgH="431640" progId="Equation.3">
                  <p:embed/>
                </p:oleObj>
              </mc:Choice>
              <mc:Fallback>
                <p:oleObj name="方程式" r:id="rId11" imgW="1688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770767"/>
                        <a:ext cx="365918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31476"/>
              </p:ext>
            </p:extLst>
          </p:nvPr>
        </p:nvGraphicFramePr>
        <p:xfrm>
          <a:off x="435034" y="4841546"/>
          <a:ext cx="415607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1" name="方程式" r:id="rId13" imgW="1917360" imgH="711000" progId="Equation.3">
                  <p:embed/>
                </p:oleObj>
              </mc:Choice>
              <mc:Fallback>
                <p:oleObj name="方程式" r:id="rId1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34" y="4841546"/>
                        <a:ext cx="415607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8458617" y="2866195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466130" y="3165678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468591" y="3460119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476796" y="3710896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27" name="文字方塊 26"/>
          <p:cNvSpPr txBox="1"/>
          <p:nvPr/>
        </p:nvSpPr>
        <p:spPr>
          <a:xfrm rot="5400000">
            <a:off x="7242102" y="2542247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05223" y="3873157"/>
            <a:ext cx="330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value at time point a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29188" y="4350603"/>
            <a:ext cx="330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a &gt;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30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006153" y="4298708"/>
            <a:ext cx="40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091810" y="417240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761216" y="4854060"/>
            <a:ext cx="146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a &lt;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30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761215" y="5725998"/>
            <a:ext cx="146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a &gt;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30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526610" y="5298992"/>
            <a:ext cx="31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Integrating from 0 to 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526609" y="6170930"/>
            <a:ext cx="32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Integrating from 0 to 30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 animBg="1"/>
      <p:bldP spid="15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Example 3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000" dirty="0">
                <a:solidFill>
                  <a:srgbClr val="0000FF"/>
                </a:solidFill>
              </a:rPr>
              <a:t>– Method 2: Integrating Step Responses</a:t>
            </a:r>
            <a:endParaRPr lang="zh-TW" altLang="en-US" sz="4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63227"/>
              </p:ext>
            </p:extLst>
          </p:nvPr>
        </p:nvGraphicFramePr>
        <p:xfrm>
          <a:off x="537382" y="1690689"/>
          <a:ext cx="48974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0" name="方程式" r:id="rId3" imgW="2260440" imgH="482400" progId="Equation.3">
                  <p:embed/>
                </p:oleObj>
              </mc:Choice>
              <mc:Fallback>
                <p:oleObj name="方程式" r:id="rId3" imgW="226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82" y="1690689"/>
                        <a:ext cx="489743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1304"/>
              </p:ext>
            </p:extLst>
          </p:nvPr>
        </p:nvGraphicFramePr>
        <p:xfrm>
          <a:off x="1678795" y="2734343"/>
          <a:ext cx="50085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1" name="方程式" r:id="rId5" imgW="2311200" imgH="482400" progId="Equation.3">
                  <p:embed/>
                </p:oleObj>
              </mc:Choice>
              <mc:Fallback>
                <p:oleObj name="方程式" r:id="rId5" imgW="2311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95" y="2734343"/>
                        <a:ext cx="50085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40090"/>
              </p:ext>
            </p:extLst>
          </p:nvPr>
        </p:nvGraphicFramePr>
        <p:xfrm>
          <a:off x="1678795" y="4875046"/>
          <a:ext cx="53673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2" name="方程式" r:id="rId7" imgW="2476440" imgH="393480" progId="Equation.3">
                  <p:embed/>
                </p:oleObj>
              </mc:Choice>
              <mc:Fallback>
                <p:oleObj name="方程式" r:id="rId7" imgW="2476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95" y="4875046"/>
                        <a:ext cx="53673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5678"/>
              </p:ext>
            </p:extLst>
          </p:nvPr>
        </p:nvGraphicFramePr>
        <p:xfrm>
          <a:off x="5998270" y="1882565"/>
          <a:ext cx="2835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3" name="方程式" r:id="rId9" imgW="1307880" imgH="241200" progId="Equation.3">
                  <p:embed/>
                </p:oleObj>
              </mc:Choice>
              <mc:Fallback>
                <p:oleObj name="方程式" r:id="rId9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270" y="1882565"/>
                        <a:ext cx="2835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83545"/>
              </p:ext>
            </p:extLst>
          </p:nvPr>
        </p:nvGraphicFramePr>
        <p:xfrm>
          <a:off x="1678795" y="3792371"/>
          <a:ext cx="50911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4" name="方程式" r:id="rId11" imgW="2349360" imgH="482400" progId="Equation.3">
                  <p:embed/>
                </p:oleObj>
              </mc:Choice>
              <mc:Fallback>
                <p:oleObj name="方程式" r:id="rId11" imgW="2349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95" y="3792371"/>
                        <a:ext cx="509111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68434"/>
              </p:ext>
            </p:extLst>
          </p:nvPr>
        </p:nvGraphicFramePr>
        <p:xfrm>
          <a:off x="898539" y="5757696"/>
          <a:ext cx="69278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5" name="方程式" r:id="rId13" imgW="3200400" imgH="393480" progId="Equation.3">
                  <p:embed/>
                </p:oleObj>
              </mc:Choice>
              <mc:Fallback>
                <p:oleObj name="方程式" r:id="rId13" imgW="3200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39" y="5757696"/>
                        <a:ext cx="692785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Example 3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– Method 3: Differentiate the sources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92" y="2024964"/>
            <a:ext cx="2382597" cy="14949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11584"/>
              </p:ext>
            </p:extLst>
          </p:nvPr>
        </p:nvGraphicFramePr>
        <p:xfrm>
          <a:off x="1047451" y="3707549"/>
          <a:ext cx="2997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2" name="方程式" r:id="rId4" imgW="1498320" imgH="711000" progId="Equation.3">
                  <p:embed/>
                </p:oleObj>
              </mc:Choice>
              <mc:Fallback>
                <p:oleObj name="方程式" r:id="rId4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451" y="3707549"/>
                        <a:ext cx="2997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12065"/>
              </p:ext>
            </p:extLst>
          </p:nvPr>
        </p:nvGraphicFramePr>
        <p:xfrm>
          <a:off x="5084676" y="3797402"/>
          <a:ext cx="2641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3" name="方程式" r:id="rId6" imgW="1320480" imgH="711000" progId="Equation.3">
                  <p:embed/>
                </p:oleObj>
              </mc:Choice>
              <mc:Fallback>
                <p:oleObj name="方程式" r:id="rId6" imgW="1320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676" y="3797402"/>
                        <a:ext cx="2641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189" y="2067138"/>
            <a:ext cx="2371725" cy="1676400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37163"/>
              </p:ext>
            </p:extLst>
          </p:nvPr>
        </p:nvGraphicFramePr>
        <p:xfrm>
          <a:off x="5710437" y="2400345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4" name="方程式" r:id="rId9" imgW="88560" imgH="164880" progId="Equation.3">
                  <p:embed/>
                </p:oleObj>
              </mc:Choice>
              <mc:Fallback>
                <p:oleObj name="方程式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437" y="2400345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84652"/>
              </p:ext>
            </p:extLst>
          </p:nvPr>
        </p:nvGraphicFramePr>
        <p:xfrm>
          <a:off x="6913345" y="3444262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5" name="方程式" r:id="rId11" imgW="190440" imgH="177480" progId="Equation.3">
                  <p:embed/>
                </p:oleObj>
              </mc:Choice>
              <mc:Fallback>
                <p:oleObj name="方程式" r:id="rId11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345" y="3444262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19595"/>
              </p:ext>
            </p:extLst>
          </p:nvPr>
        </p:nvGraphicFramePr>
        <p:xfrm>
          <a:off x="3304920" y="6028271"/>
          <a:ext cx="2405517" cy="56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6" name="方程式" r:id="rId13" imgW="1028520" imgH="241200" progId="Equation.3">
                  <p:embed/>
                </p:oleObj>
              </mc:Choice>
              <mc:Fallback>
                <p:oleObj name="方程式" r:id="rId13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920" y="6028271"/>
                        <a:ext cx="2405517" cy="564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282298" y="5219802"/>
            <a:ext cx="2762353" cy="482600"/>
            <a:chOff x="1297046" y="5013325"/>
            <a:chExt cx="2762353" cy="482600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324442"/>
                </p:ext>
              </p:extLst>
            </p:nvPr>
          </p:nvGraphicFramePr>
          <p:xfrm>
            <a:off x="2713199" y="5013325"/>
            <a:ext cx="1346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37" name="方程式" r:id="rId15" imgW="672840" imgH="241200" progId="Equation.3">
                    <p:embed/>
                  </p:oleObj>
                </mc:Choice>
                <mc:Fallback>
                  <p:oleObj name="方程式" r:id="rId15" imgW="672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3199" y="5013325"/>
                          <a:ext cx="1346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字方塊 16"/>
            <p:cNvSpPr txBox="1"/>
            <p:nvPr/>
          </p:nvSpPr>
          <p:spPr>
            <a:xfrm>
              <a:off x="1297046" y="5023792"/>
              <a:ext cx="2527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Response: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084676" y="5240737"/>
            <a:ext cx="2527505" cy="511698"/>
            <a:chOff x="5099424" y="5034260"/>
            <a:chExt cx="2527505" cy="511698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949690"/>
                </p:ext>
              </p:extLst>
            </p:nvPr>
          </p:nvGraphicFramePr>
          <p:xfrm>
            <a:off x="6583635" y="5063358"/>
            <a:ext cx="939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38" name="方程式" r:id="rId17" imgW="469800" imgH="241200" progId="Equation.3">
                    <p:embed/>
                  </p:oleObj>
                </mc:Choice>
                <mc:Fallback>
                  <p:oleObj name="方程式" r:id="rId17" imgW="469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3635" y="5063358"/>
                          <a:ext cx="939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字方塊 17"/>
            <p:cNvSpPr txBox="1"/>
            <p:nvPr/>
          </p:nvSpPr>
          <p:spPr>
            <a:xfrm>
              <a:off x="5099424" y="5034260"/>
              <a:ext cx="2527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Response: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Example 3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– Method 3: Differentiate the sources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875018"/>
              </p:ext>
            </p:extLst>
          </p:nvPr>
        </p:nvGraphicFramePr>
        <p:xfrm>
          <a:off x="338137" y="4361414"/>
          <a:ext cx="2641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8" name="方程式" r:id="rId3" imgW="1320480" imgH="711000" progId="Equation.3">
                  <p:embed/>
                </p:oleObj>
              </mc:Choice>
              <mc:Fallback>
                <p:oleObj name="方程式" r:id="rId3" imgW="1320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4361414"/>
                        <a:ext cx="2641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631150"/>
            <a:ext cx="2371725" cy="1676400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04749"/>
              </p:ext>
            </p:extLst>
          </p:nvPr>
        </p:nvGraphicFramePr>
        <p:xfrm>
          <a:off x="963898" y="2964357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9" name="方程式" r:id="rId6" imgW="88560" imgH="164880" progId="Equation.3">
                  <p:embed/>
                </p:oleObj>
              </mc:Choice>
              <mc:Fallback>
                <p:oleObj name="方程式" r:id="rId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898" y="2964357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74427"/>
              </p:ext>
            </p:extLst>
          </p:nvPr>
        </p:nvGraphicFramePr>
        <p:xfrm>
          <a:off x="2166806" y="4008274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0" name="方程式" r:id="rId8" imgW="190440" imgH="177480" progId="Equation.3">
                  <p:embed/>
                </p:oleObj>
              </mc:Choice>
              <mc:Fallback>
                <p:oleObj name="方程式" r:id="rId8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806" y="4008274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628650" y="5857380"/>
            <a:ext cx="2527505" cy="511698"/>
            <a:chOff x="5099424" y="5034260"/>
            <a:chExt cx="2527505" cy="511698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583635" y="5063358"/>
            <a:ext cx="939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01" name="方程式" r:id="rId10" imgW="469800" imgH="241200" progId="Equation.3">
                    <p:embed/>
                  </p:oleObj>
                </mc:Choice>
                <mc:Fallback>
                  <p:oleObj name="方程式" r:id="rId10" imgW="469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3635" y="5063358"/>
                          <a:ext cx="939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字方塊 17"/>
            <p:cNvSpPr txBox="1"/>
            <p:nvPr/>
          </p:nvSpPr>
          <p:spPr>
            <a:xfrm>
              <a:off x="5099424" y="5034260"/>
              <a:ext cx="2527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Response: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831058"/>
              </p:ext>
            </p:extLst>
          </p:nvPr>
        </p:nvGraphicFramePr>
        <p:xfrm>
          <a:off x="3822700" y="1723782"/>
          <a:ext cx="9207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2" name="方程式" r:id="rId12" imgW="393480" imgH="177480" progId="Equation.3">
                  <p:embed/>
                </p:oleObj>
              </mc:Choice>
              <mc:Fallback>
                <p:oleObj name="方程式" r:id="rId12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1723782"/>
                        <a:ext cx="9207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16634"/>
              </p:ext>
            </p:extLst>
          </p:nvPr>
        </p:nvGraphicFramePr>
        <p:xfrm>
          <a:off x="4627811" y="2010095"/>
          <a:ext cx="3467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3" name="方程式" r:id="rId14" imgW="1600200" imgH="393480" progId="Equation.3">
                  <p:embed/>
                </p:oleObj>
              </mc:Choice>
              <mc:Fallback>
                <p:oleObj name="方程式" r:id="rId14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811" y="2010095"/>
                        <a:ext cx="34671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370569"/>
              </p:ext>
            </p:extLst>
          </p:nvPr>
        </p:nvGraphicFramePr>
        <p:xfrm>
          <a:off x="580311" y="1907696"/>
          <a:ext cx="2405517" cy="56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4" name="方程式" r:id="rId16" imgW="1028520" imgH="241200" progId="Equation.3">
                  <p:embed/>
                </p:oleObj>
              </mc:Choice>
              <mc:Fallback>
                <p:oleObj name="方程式" r:id="rId16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11" y="1907696"/>
                        <a:ext cx="2405517" cy="564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05941"/>
              </p:ext>
            </p:extLst>
          </p:nvPr>
        </p:nvGraphicFramePr>
        <p:xfrm>
          <a:off x="3822700" y="2915261"/>
          <a:ext cx="41560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5" name="方程式" r:id="rId18" imgW="1917360" imgH="393480" progId="Equation.3">
                  <p:embed/>
                </p:oleObj>
              </mc:Choice>
              <mc:Fallback>
                <p:oleObj name="方程式" r:id="rId18" imgW="1917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915261"/>
                        <a:ext cx="41560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85058"/>
              </p:ext>
            </p:extLst>
          </p:nvPr>
        </p:nvGraphicFramePr>
        <p:xfrm>
          <a:off x="3822700" y="3895213"/>
          <a:ext cx="32750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6" name="方程式" r:id="rId20" imgW="1511280" imgH="393480" progId="Equation.3">
                  <p:embed/>
                </p:oleObj>
              </mc:Choice>
              <mc:Fallback>
                <p:oleObj name="方程式" r:id="rId20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895213"/>
                        <a:ext cx="32750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84033"/>
              </p:ext>
            </p:extLst>
          </p:nvPr>
        </p:nvGraphicFramePr>
        <p:xfrm>
          <a:off x="7442200" y="3881290"/>
          <a:ext cx="10731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7" name="方程式" r:id="rId22" imgW="495000" imgH="393480" progId="Equation.3">
                  <p:embed/>
                </p:oleObj>
              </mc:Choice>
              <mc:Fallback>
                <p:oleObj name="方程式" r:id="rId22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81290"/>
                        <a:ext cx="10731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96766"/>
              </p:ext>
            </p:extLst>
          </p:nvPr>
        </p:nvGraphicFramePr>
        <p:xfrm>
          <a:off x="3849687" y="4847319"/>
          <a:ext cx="41290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8" name="方程式" r:id="rId24" imgW="1904760" imgH="393480" progId="Equation.3">
                  <p:embed/>
                </p:oleObj>
              </mc:Choice>
              <mc:Fallback>
                <p:oleObj name="方程式" r:id="rId24" imgW="1904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7" y="4847319"/>
                        <a:ext cx="412908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699161"/>
              </p:ext>
            </p:extLst>
          </p:nvPr>
        </p:nvGraphicFramePr>
        <p:xfrm>
          <a:off x="3822700" y="5782115"/>
          <a:ext cx="4733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9" name="方程式" r:id="rId26" imgW="2184120" imgH="393480" progId="Equation.3">
                  <p:embed/>
                </p:oleObj>
              </mc:Choice>
              <mc:Fallback>
                <p:oleObj name="方程式" r:id="rId26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782115"/>
                        <a:ext cx="47339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9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Example 3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– Method 3: Differentiate the sources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338137" y="4361414"/>
          <a:ext cx="2641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8" name="方程式" r:id="rId3" imgW="1320480" imgH="711000" progId="Equation.3">
                  <p:embed/>
                </p:oleObj>
              </mc:Choice>
              <mc:Fallback>
                <p:oleObj name="方程式" r:id="rId3" imgW="1320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4361414"/>
                        <a:ext cx="2641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631150"/>
            <a:ext cx="2371725" cy="1676400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963898" y="2964357"/>
          <a:ext cx="1666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9" name="方程式" r:id="rId6" imgW="88560" imgH="164880" progId="Equation.3">
                  <p:embed/>
                </p:oleObj>
              </mc:Choice>
              <mc:Fallback>
                <p:oleObj name="方程式" r:id="rId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898" y="2964357"/>
                        <a:ext cx="1666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/>
          </p:nvPr>
        </p:nvGraphicFramePr>
        <p:xfrm>
          <a:off x="2166806" y="4008274"/>
          <a:ext cx="376933" cy="3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0" name="方程式" r:id="rId8" imgW="190440" imgH="177480" progId="Equation.3">
                  <p:embed/>
                </p:oleObj>
              </mc:Choice>
              <mc:Fallback>
                <p:oleObj name="方程式" r:id="rId8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806" y="4008274"/>
                        <a:ext cx="376933" cy="35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628650" y="5857380"/>
            <a:ext cx="2527505" cy="511698"/>
            <a:chOff x="5099424" y="5034260"/>
            <a:chExt cx="2527505" cy="511698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583635" y="5063358"/>
            <a:ext cx="939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21" name="方程式" r:id="rId10" imgW="469800" imgH="241200" progId="Equation.3">
                    <p:embed/>
                  </p:oleObj>
                </mc:Choice>
                <mc:Fallback>
                  <p:oleObj name="方程式" r:id="rId10" imgW="469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3635" y="5063358"/>
                          <a:ext cx="939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字方塊 17"/>
            <p:cNvSpPr txBox="1"/>
            <p:nvPr/>
          </p:nvSpPr>
          <p:spPr>
            <a:xfrm>
              <a:off x="5099424" y="5034260"/>
              <a:ext cx="2527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Response: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80386"/>
              </p:ext>
            </p:extLst>
          </p:nvPr>
        </p:nvGraphicFramePr>
        <p:xfrm>
          <a:off x="3585029" y="1681468"/>
          <a:ext cx="14557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2" name="方程式" r:id="rId12" imgW="622080" imgH="177480" progId="Equation.3">
                  <p:embed/>
                </p:oleObj>
              </mc:Choice>
              <mc:Fallback>
                <p:oleObj name="方程式" r:id="rId12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029" y="1681468"/>
                        <a:ext cx="14557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/>
          </p:nvPr>
        </p:nvGraphicFramePr>
        <p:xfrm>
          <a:off x="580311" y="1907696"/>
          <a:ext cx="2405517" cy="56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3" name="方程式" r:id="rId14" imgW="1028520" imgH="241200" progId="Equation.3">
                  <p:embed/>
                </p:oleObj>
              </mc:Choice>
              <mc:Fallback>
                <p:oleObj name="方程式" r:id="rId14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11" y="1907696"/>
                        <a:ext cx="2405517" cy="564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11344"/>
              </p:ext>
            </p:extLst>
          </p:nvPr>
        </p:nvGraphicFramePr>
        <p:xfrm>
          <a:off x="3548063" y="2179638"/>
          <a:ext cx="531018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4" name="方程式" r:id="rId16" imgW="2450880" imgH="393480" progId="Equation.3">
                  <p:embed/>
                </p:oleObj>
              </mc:Choice>
              <mc:Fallback>
                <p:oleObj name="方程式" r:id="rId16" imgW="245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638"/>
                        <a:ext cx="531018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13225"/>
              </p:ext>
            </p:extLst>
          </p:nvPr>
        </p:nvGraphicFramePr>
        <p:xfrm>
          <a:off x="3781425" y="145257"/>
          <a:ext cx="4733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5" name="方程式" r:id="rId18" imgW="2184120" imgH="393480" progId="Equation.3">
                  <p:embed/>
                </p:oleObj>
              </mc:Choice>
              <mc:Fallback>
                <p:oleObj name="方程式" r:id="rId18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45257"/>
                        <a:ext cx="47339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69598"/>
              </p:ext>
            </p:extLst>
          </p:nvPr>
        </p:nvGraphicFramePr>
        <p:xfrm>
          <a:off x="3052661" y="3089798"/>
          <a:ext cx="58324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6" name="方程式" r:id="rId20" imgW="2692080" imgH="393480" progId="Equation.3">
                  <p:embed/>
                </p:oleObj>
              </mc:Choice>
              <mc:Fallback>
                <p:oleObj name="方程式" r:id="rId20" imgW="269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61" y="3089798"/>
                        <a:ext cx="58324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14456"/>
              </p:ext>
            </p:extLst>
          </p:nvPr>
        </p:nvGraphicFramePr>
        <p:xfrm>
          <a:off x="3846512" y="4202474"/>
          <a:ext cx="27781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7" name="方程式" r:id="rId22" imgW="1282680" imgH="241200" progId="Equation.3">
                  <p:embed/>
                </p:oleObj>
              </mc:Choice>
              <mc:Fallback>
                <p:oleObj name="方程式" r:id="rId22" imgW="128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2" y="4202474"/>
                        <a:ext cx="27781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72793"/>
              </p:ext>
            </p:extLst>
          </p:nvPr>
        </p:nvGraphicFramePr>
        <p:xfrm>
          <a:off x="7470775" y="4260577"/>
          <a:ext cx="10445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8" name="方程式" r:id="rId24" imgW="482400" imgH="177480" progId="Equation.3">
                  <p:embed/>
                </p:oleObj>
              </mc:Choice>
              <mc:Fallback>
                <p:oleObj name="方程式" r:id="rId24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4260577"/>
                        <a:ext cx="10445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736577"/>
              </p:ext>
            </p:extLst>
          </p:nvPr>
        </p:nvGraphicFramePr>
        <p:xfrm>
          <a:off x="4292599" y="4878145"/>
          <a:ext cx="3821113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9" name="方程式" r:id="rId26" imgW="1765080" imgH="812520" progId="Equation.3">
                  <p:embed/>
                </p:oleObj>
              </mc:Choice>
              <mc:Fallback>
                <p:oleObj name="方程式" r:id="rId26" imgW="17650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599" y="4878145"/>
                        <a:ext cx="3821113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3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780465" y="1180266"/>
            <a:ext cx="7472779" cy="5470107"/>
            <a:chOff x="723315" y="669926"/>
            <a:chExt cx="7472779" cy="547010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315" y="669926"/>
              <a:ext cx="7472779" cy="5470107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5422231" y="1363579"/>
              <a:ext cx="1748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sz="2000" dirty="0" smtClean="0"/>
                <a:t>α</a:t>
              </a:r>
              <a:r>
                <a:rPr lang="en-US" altLang="zh-TW" sz="2000" dirty="0" smtClean="0"/>
                <a:t>=0</a:t>
              </a:r>
            </a:p>
            <a:p>
              <a:r>
                <a:rPr lang="en-US" altLang="zh-TW" sz="2000" dirty="0" err="1" smtClean="0"/>
                <a:t>Undamped</a:t>
              </a:r>
              <a:endParaRPr lang="zh-TW" altLang="en-US" sz="2000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49917" y="303761"/>
            <a:ext cx="460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Fix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, decrease </a:t>
            </a:r>
            <a:r>
              <a:rPr lang="el-GR" altLang="zh-TW" sz="2400" dirty="0" smtClean="0"/>
              <a:t>α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1368" y="718601"/>
            <a:ext cx="53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position of the two roots </a:t>
            </a:r>
            <a:r>
              <a:rPr lang="el-GR" altLang="zh-TW" sz="2400" dirty="0" smtClean="0"/>
              <a:t>λ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and </a:t>
            </a:r>
            <a:r>
              <a:rPr lang="el-GR" altLang="zh-TW" sz="2400" dirty="0" smtClean="0"/>
              <a:t>λ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5837320" y="349108"/>
          <a:ext cx="2781300" cy="63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方程式" r:id="rId5" imgW="1434960" imgH="291960" progId="Equation.3">
                  <p:embed/>
                </p:oleObj>
              </mc:Choice>
              <mc:Fallback>
                <p:oleObj name="方程式" r:id="rId5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320" y="349108"/>
                        <a:ext cx="2781300" cy="634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Announcement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11/12 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第</a:t>
            </a:r>
            <a:r>
              <a:rPr lang="zh-TW" altLang="en-US" dirty="0"/>
              <a:t>二</a:t>
            </a:r>
            <a:r>
              <a:rPr lang="zh-TW" altLang="en-US" dirty="0" smtClean="0"/>
              <a:t>次小考</a:t>
            </a:r>
            <a:endParaRPr lang="en-US" altLang="zh-TW" dirty="0" smtClean="0"/>
          </a:p>
          <a:p>
            <a:pPr lvl="1"/>
            <a:r>
              <a:rPr lang="en-US" altLang="zh-TW" sz="2800" b="1" dirty="0"/>
              <a:t>Ch5.</a:t>
            </a:r>
            <a:r>
              <a:rPr lang="en-US" altLang="zh-TW" sz="2800" dirty="0"/>
              <a:t> Dynamic Circuit (5.3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800" b="1" dirty="0" smtClean="0"/>
              <a:t>Ch9</a:t>
            </a:r>
            <a:r>
              <a:rPr lang="en-US" altLang="zh-TW" sz="2800" b="1" dirty="0"/>
              <a:t>. </a:t>
            </a:r>
            <a:r>
              <a:rPr lang="en-US" altLang="zh-TW" sz="2800" dirty="0"/>
              <a:t>Transient response (9.1, 9.3, 9.4) </a:t>
            </a:r>
          </a:p>
          <a:p>
            <a:r>
              <a:rPr lang="zh-TW" altLang="en-US" dirty="0" smtClean="0"/>
              <a:t>助教時間：週一到週</a:t>
            </a:r>
            <a:r>
              <a:rPr lang="zh-TW" altLang="en-US" dirty="0"/>
              <a:t>五</a:t>
            </a:r>
            <a:r>
              <a:rPr lang="zh-TW" altLang="en-US" dirty="0" smtClean="0"/>
              <a:t> </a:t>
            </a:r>
            <a:r>
              <a:rPr lang="en-US" altLang="zh-TW" dirty="0" smtClean="0"/>
              <a:t>PM6:30~7:30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41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9.58</a:t>
            </a:r>
          </a:p>
          <a:p>
            <a:r>
              <a:rPr lang="en-US" altLang="zh-TW" dirty="0" smtClean="0"/>
              <a:t>9.60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3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</a:t>
            </a:r>
            <a:r>
              <a:rPr lang="en-US" altLang="zh-TW" dirty="0"/>
              <a:t>v(t) for t&gt;0 in the following </a:t>
            </a:r>
            <a:r>
              <a:rPr lang="en-US" altLang="zh-TW" dirty="0" smtClean="0"/>
              <a:t>circuit. Assume that v(0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)=4V and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)=2A.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39" y="3242355"/>
            <a:ext cx="6070868" cy="26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Determine v(t) for t&gt;0 in the following circuit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1" y="2812854"/>
            <a:ext cx="7470859" cy="27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581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9.58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9.60</a:t>
            </a:r>
          </a:p>
          <a:p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14128"/>
              </p:ext>
            </p:extLst>
          </p:nvPr>
        </p:nvGraphicFramePr>
        <p:xfrm>
          <a:off x="2391229" y="2697843"/>
          <a:ext cx="46783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方程式" r:id="rId3" imgW="2158920" imgH="241200" progId="Equation.3">
                  <p:embed/>
                </p:oleObj>
              </mc:Choice>
              <mc:Fallback>
                <p:oleObj name="方程式" r:id="rId3" imgW="2158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229" y="2697843"/>
                        <a:ext cx="46783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08738"/>
              </p:ext>
            </p:extLst>
          </p:nvPr>
        </p:nvGraphicFramePr>
        <p:xfrm>
          <a:off x="2391229" y="4911045"/>
          <a:ext cx="3192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方程式" r:id="rId5" imgW="1473120" imgH="228600" progId="Equation.3">
                  <p:embed/>
                </p:oleObj>
              </mc:Choice>
              <mc:Fallback>
                <p:oleObj name="方程式" r:id="rId5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229" y="4911045"/>
                        <a:ext cx="31924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</a:t>
            </a:r>
            <a:r>
              <a:rPr lang="en-US" altLang="zh-TW" dirty="0"/>
              <a:t>v(t) for t&gt;0 in the following </a:t>
            </a:r>
            <a:r>
              <a:rPr lang="en-US" altLang="zh-TW" dirty="0" smtClean="0"/>
              <a:t>circuit. Assume that v(0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)=4V and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)=2A.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66" y="2956535"/>
            <a:ext cx="6070868" cy="26069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95" y="5605322"/>
            <a:ext cx="4979491" cy="5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Determine v(t) for t&gt;0 in the following circuit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91" y="2633497"/>
            <a:ext cx="7470859" cy="2787634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43291"/>
              </p:ext>
            </p:extLst>
          </p:nvPr>
        </p:nvGraphicFramePr>
        <p:xfrm>
          <a:off x="2425700" y="5637213"/>
          <a:ext cx="4292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方程式" r:id="rId4" imgW="1981080" imgH="241200" progId="Equation.3">
                  <p:embed/>
                </p:oleObj>
              </mc:Choice>
              <mc:Fallback>
                <p:oleObj name="方程式" r:id="rId4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637213"/>
                        <a:ext cx="4292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6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8890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</a:t>
            </a:r>
            <a:r>
              <a:rPr lang="en-US" altLang="zh-TW" dirty="0" smtClean="0"/>
              <a:t>igher order?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All higher order circuits (3</a:t>
            </a:r>
            <a:r>
              <a:rPr lang="en-US" altLang="zh-TW" baseline="30000" dirty="0"/>
              <a:t>rd</a:t>
            </a:r>
            <a:r>
              <a:rPr lang="en-US" altLang="zh-TW" dirty="0"/>
              <a:t>, 4</a:t>
            </a:r>
            <a:r>
              <a:rPr lang="en-US" altLang="zh-TW" baseline="30000" dirty="0"/>
              <a:t>th</a:t>
            </a:r>
            <a:r>
              <a:rPr lang="en-US" altLang="zh-TW" dirty="0"/>
              <a:t>, </a:t>
            </a:r>
            <a:r>
              <a:rPr lang="en-US" altLang="zh-TW" dirty="0" err="1"/>
              <a:t>etc</a:t>
            </a:r>
            <a:r>
              <a:rPr lang="en-US" altLang="zh-TW" dirty="0"/>
              <a:t>) have the same types of responses as seen in 1</a:t>
            </a:r>
            <a:r>
              <a:rPr lang="en-US" altLang="zh-TW" baseline="30000" dirty="0"/>
              <a:t>st</a:t>
            </a:r>
            <a:r>
              <a:rPr lang="en-US" altLang="zh-TW" dirty="0"/>
              <a:t>-order and 2</a:t>
            </a:r>
            <a:r>
              <a:rPr lang="en-US" altLang="zh-TW" baseline="30000" dirty="0"/>
              <a:t>nd</a:t>
            </a:r>
            <a:r>
              <a:rPr lang="en-US" altLang="zh-TW" dirty="0"/>
              <a:t>-order circuits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84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9.11</a:t>
            </a:r>
            <a:endParaRPr lang="zh-TW" altLang="en-US" dirty="0"/>
          </a:p>
        </p:txBody>
      </p:sp>
      <p:pic>
        <p:nvPicPr>
          <p:cNvPr id="4" name="圖片 7" descr="09-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1759"/>
            <a:ext cx="3609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36599"/>
              </p:ext>
            </p:extLst>
          </p:nvPr>
        </p:nvGraphicFramePr>
        <p:xfrm>
          <a:off x="4726546" y="1551749"/>
          <a:ext cx="3681413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7" name="方程式" r:id="rId4" imgW="1841400" imgH="888840" progId="Equation.3">
                  <p:embed/>
                </p:oleObj>
              </mc:Choice>
              <mc:Fallback>
                <p:oleObj name="方程式" r:id="rId4" imgW="1841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46" y="1551749"/>
                        <a:ext cx="3681413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28650" y="3681102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 </a:t>
            </a:r>
            <a:r>
              <a:rPr lang="en-US" altLang="zh-TW" sz="2400" dirty="0" err="1" smtClean="0"/>
              <a:t>i</a:t>
            </a:r>
            <a:r>
              <a:rPr lang="en-US" altLang="zh-TW" sz="2400" baseline="-25000" dirty="0" err="1"/>
              <a:t>N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064713"/>
              </p:ext>
            </p:extLst>
          </p:nvPr>
        </p:nvGraphicFramePr>
        <p:xfrm>
          <a:off x="1282700" y="4135749"/>
          <a:ext cx="2592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8" name="方程式" r:id="rId6" imgW="1307880" imgH="393480" progId="Equation.3">
                  <p:embed/>
                </p:oleObj>
              </mc:Choice>
              <mc:Fallback>
                <p:oleObj name="方程式" r:id="rId6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135749"/>
                        <a:ext cx="25923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14036"/>
              </p:ext>
            </p:extLst>
          </p:nvPr>
        </p:nvGraphicFramePr>
        <p:xfrm>
          <a:off x="4752304" y="3455617"/>
          <a:ext cx="2116463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9" name="方程式" r:id="rId8" imgW="927000" imgH="215640" progId="Equation.3">
                  <p:embed/>
                </p:oleObj>
              </mc:Choice>
              <mc:Fallback>
                <p:oleObj name="方程式" r:id="rId8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304" y="3455617"/>
                        <a:ext cx="2116463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4238625" y="4286250"/>
            <a:ext cx="3502025" cy="414338"/>
            <a:chOff x="4238625" y="4492314"/>
            <a:chExt cx="3502025" cy="414338"/>
          </a:xfrm>
        </p:grpSpPr>
        <p:graphicFrame>
          <p:nvGraphicFramePr>
            <p:cNvPr id="3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726146"/>
                </p:ext>
              </p:extLst>
            </p:nvPr>
          </p:nvGraphicFramePr>
          <p:xfrm>
            <a:off x="5022850" y="4492314"/>
            <a:ext cx="27178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10" name="方程式" r:id="rId10" imgW="1371600" imgH="228600" progId="Equation.3">
                    <p:embed/>
                  </p:oleObj>
                </mc:Choice>
                <mc:Fallback>
                  <p:oleObj name="方程式" r:id="rId10" imgW="1371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2850" y="4492314"/>
                          <a:ext cx="271780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向右箭號 2"/>
            <p:cNvSpPr/>
            <p:nvPr/>
          </p:nvSpPr>
          <p:spPr>
            <a:xfrm>
              <a:off x="4238625" y="4503737"/>
              <a:ext cx="618186" cy="390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59045"/>
              </p:ext>
            </p:extLst>
          </p:nvPr>
        </p:nvGraphicFramePr>
        <p:xfrm>
          <a:off x="1273689" y="4915678"/>
          <a:ext cx="12842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1" name="方程式" r:id="rId12" imgW="647640" imgH="241200" progId="Equation.3">
                  <p:embed/>
                </p:oleObj>
              </mc:Choice>
              <mc:Fallback>
                <p:oleObj name="方程式" r:id="rId12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689" y="4915678"/>
                        <a:ext cx="12842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48893"/>
              </p:ext>
            </p:extLst>
          </p:nvPr>
        </p:nvGraphicFramePr>
        <p:xfrm>
          <a:off x="2893935" y="4946498"/>
          <a:ext cx="43576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2" name="方程式" r:id="rId14" imgW="2197080" imgH="203040" progId="Equation.3">
                  <p:embed/>
                </p:oleObj>
              </mc:Choice>
              <mc:Fallback>
                <p:oleObj name="方程式" r:id="rId14" imgW="2197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935" y="4946498"/>
                        <a:ext cx="43576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858110"/>
              </p:ext>
            </p:extLst>
          </p:nvPr>
        </p:nvGraphicFramePr>
        <p:xfrm>
          <a:off x="2893935" y="5448244"/>
          <a:ext cx="24431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3" name="方程式" r:id="rId16" imgW="1231560" imgH="203040" progId="Equation.3">
                  <p:embed/>
                </p:oleObj>
              </mc:Choice>
              <mc:Fallback>
                <p:oleObj name="方程式" r:id="rId16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935" y="5448244"/>
                        <a:ext cx="24431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04808"/>
              </p:ext>
            </p:extLst>
          </p:nvPr>
        </p:nvGraphicFramePr>
        <p:xfrm>
          <a:off x="2836627" y="5961775"/>
          <a:ext cx="3779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4" name="方程式" r:id="rId18" imgW="1904760" imgH="444240" progId="Equation.3">
                  <p:embed/>
                </p:oleObj>
              </mc:Choice>
              <mc:Fallback>
                <p:oleObj name="方程式" r:id="rId18" imgW="1904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627" y="5961775"/>
                        <a:ext cx="37798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66317"/>
              </p:ext>
            </p:extLst>
          </p:nvPr>
        </p:nvGraphicFramePr>
        <p:xfrm>
          <a:off x="6616465" y="6249946"/>
          <a:ext cx="15128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5" name="方程式" r:id="rId20" imgW="761760" imgH="203040" progId="Equation.3">
                  <p:embed/>
                </p:oleObj>
              </mc:Choice>
              <mc:Fallback>
                <p:oleObj name="方程式" r:id="rId20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465" y="6249946"/>
                        <a:ext cx="15128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67166"/>
              </p:ext>
            </p:extLst>
          </p:nvPr>
        </p:nvGraphicFramePr>
        <p:xfrm>
          <a:off x="5224934" y="69997"/>
          <a:ext cx="2684636" cy="71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6" name="方程式" r:id="rId22" imgW="1650960" imgH="393480" progId="Equation.3">
                  <p:embed/>
                </p:oleObj>
              </mc:Choice>
              <mc:Fallback>
                <p:oleObj name="方程式" r:id="rId22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934" y="69997"/>
                        <a:ext cx="2684636" cy="717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4666743" y="787768"/>
            <a:ext cx="3551518" cy="713818"/>
            <a:chOff x="4666743" y="787768"/>
            <a:chExt cx="3551518" cy="713818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266564"/>
                </p:ext>
              </p:extLst>
            </p:nvPr>
          </p:nvGraphicFramePr>
          <p:xfrm>
            <a:off x="5224934" y="787768"/>
            <a:ext cx="2993327" cy="713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17" name="方程式" r:id="rId24" imgW="1434960" imgH="393480" progId="Equation.3">
                    <p:embed/>
                  </p:oleObj>
                </mc:Choice>
                <mc:Fallback>
                  <p:oleObj name="方程式" r:id="rId24" imgW="1434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934" y="787768"/>
                          <a:ext cx="2993327" cy="7138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向右箭號 7"/>
            <p:cNvSpPr/>
            <p:nvPr/>
          </p:nvSpPr>
          <p:spPr>
            <a:xfrm>
              <a:off x="4666743" y="938756"/>
              <a:ext cx="458982" cy="4418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93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感謝不願</a:t>
            </a:r>
            <a:r>
              <a:rPr lang="zh-TW" altLang="en-US" sz="2800" dirty="0" smtClean="0"/>
              <a:t>具名的同學 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指出投影片中 </a:t>
            </a:r>
            <a:r>
              <a:rPr lang="en-US" altLang="zh-TW" dirty="0" smtClean="0"/>
              <a:t>Equation </a:t>
            </a:r>
            <a:r>
              <a:rPr lang="zh-TW" altLang="en-US" dirty="0" smtClean="0"/>
              <a:t>的錯誤</a:t>
            </a:r>
            <a:endParaRPr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吳東運</a:t>
            </a:r>
            <a:r>
              <a:rPr lang="en-US" altLang="zh-TW" sz="2800" dirty="0"/>
              <a:t>(b02)</a:t>
            </a:r>
          </a:p>
          <a:p>
            <a:pPr lvl="1"/>
            <a:r>
              <a:rPr lang="zh-TW" altLang="en-US" dirty="0"/>
              <a:t>指出投影片中 </a:t>
            </a:r>
            <a:r>
              <a:rPr lang="en-US" altLang="zh-TW" dirty="0"/>
              <a:t>Equation </a:t>
            </a:r>
            <a:r>
              <a:rPr lang="zh-TW" altLang="en-US" dirty="0"/>
              <a:t>的</a:t>
            </a:r>
            <a:r>
              <a:rPr lang="zh-TW" altLang="en-US" dirty="0" smtClean="0"/>
              <a:t>錯誤</a:t>
            </a:r>
            <a:endParaRPr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林裕洲 </a:t>
            </a:r>
            <a:r>
              <a:rPr lang="en-US" altLang="zh-TW" sz="2800" dirty="0"/>
              <a:t>(b02)</a:t>
            </a:r>
          </a:p>
          <a:p>
            <a:pPr lvl="1"/>
            <a:r>
              <a:rPr lang="zh-TW" altLang="en-US" smtClean="0"/>
              <a:t>發現課程網站的投影片無法開啟</a:t>
            </a:r>
            <a:endParaRPr lang="zh-TW" altLang="en-US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9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9.11</a:t>
            </a:r>
            <a:endParaRPr lang="zh-TW" altLang="en-US" dirty="0"/>
          </a:p>
        </p:txBody>
      </p:sp>
      <p:pic>
        <p:nvPicPr>
          <p:cNvPr id="4" name="圖片 7" descr="09-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1759"/>
            <a:ext cx="3609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726546" y="1551749"/>
          <a:ext cx="3681413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3" name="方程式" r:id="rId4" imgW="1841400" imgH="888840" progId="Equation.3">
                  <p:embed/>
                </p:oleObj>
              </mc:Choice>
              <mc:Fallback>
                <p:oleObj name="方程式" r:id="rId4" imgW="1841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46" y="1551749"/>
                        <a:ext cx="3681413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28650" y="3681102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Natural response </a:t>
            </a:r>
            <a:r>
              <a:rPr lang="en-US" altLang="zh-TW" sz="2400" dirty="0" err="1" smtClean="0"/>
              <a:t>i</a:t>
            </a:r>
            <a:r>
              <a:rPr lang="en-US" altLang="zh-TW" sz="2400" baseline="-25000" dirty="0" err="1"/>
              <a:t>N</a:t>
            </a:r>
            <a:r>
              <a:rPr lang="en-US" altLang="zh-TW" sz="2400" dirty="0" smtClean="0"/>
              <a:t>(t):</a:t>
            </a:r>
            <a:endParaRPr lang="zh-TW" altLang="en-US" sz="2400" dirty="0"/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/>
          </p:nvPr>
        </p:nvGraphicFramePr>
        <p:xfrm>
          <a:off x="4752304" y="3455617"/>
          <a:ext cx="2116463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4" name="方程式" r:id="rId6" imgW="927000" imgH="215640" progId="Equation.3">
                  <p:embed/>
                </p:oleObj>
              </mc:Choice>
              <mc:Fallback>
                <p:oleObj name="方程式" r:id="rId6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304" y="3455617"/>
                        <a:ext cx="2116463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99712"/>
              </p:ext>
            </p:extLst>
          </p:nvPr>
        </p:nvGraphicFramePr>
        <p:xfrm>
          <a:off x="1414920" y="4243735"/>
          <a:ext cx="22177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5" name="方程式" r:id="rId8" imgW="1117440" imgH="215640" progId="Equation.3">
                  <p:embed/>
                </p:oleObj>
              </mc:Choice>
              <mc:Fallback>
                <p:oleObj name="方程式" r:id="rId8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920" y="4243735"/>
                        <a:ext cx="22177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90808"/>
              </p:ext>
            </p:extLst>
          </p:nvPr>
        </p:nvGraphicFramePr>
        <p:xfrm>
          <a:off x="772690" y="5701982"/>
          <a:ext cx="2020731" cy="47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6" name="方程式" r:id="rId10" imgW="1091880" imgH="228600" progId="Equation.3">
                  <p:embed/>
                </p:oleObj>
              </mc:Choice>
              <mc:Fallback>
                <p:oleObj name="方程式" r:id="rId10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90" y="5701982"/>
                        <a:ext cx="2020731" cy="474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78372"/>
              </p:ext>
            </p:extLst>
          </p:nvPr>
        </p:nvGraphicFramePr>
        <p:xfrm>
          <a:off x="844550" y="6189663"/>
          <a:ext cx="3695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7" name="方程式" r:id="rId12" imgW="1981080" imgH="241200" progId="Equation.3">
                  <p:embed/>
                </p:oleObj>
              </mc:Choice>
              <mc:Fallback>
                <p:oleObj name="方程式" r:id="rId12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6189663"/>
                        <a:ext cx="36957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02406"/>
              </p:ext>
            </p:extLst>
          </p:nvPr>
        </p:nvGraphicFramePr>
        <p:xfrm>
          <a:off x="4337050" y="4187825"/>
          <a:ext cx="3827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4" name="方程式" r:id="rId14" imgW="1955520" imgH="241200" progId="Equation.3">
                  <p:embed/>
                </p:oleObj>
              </mc:Choice>
              <mc:Fallback>
                <p:oleObj name="方程式" r:id="rId1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187825"/>
                        <a:ext cx="3827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628649" y="4657257"/>
            <a:ext cx="311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Forced response </a:t>
            </a:r>
            <a:r>
              <a:rPr lang="en-US" altLang="zh-TW" sz="2400" dirty="0" err="1" smtClean="0"/>
              <a:t>i</a:t>
            </a:r>
            <a:r>
              <a:rPr lang="en-US" altLang="zh-TW" sz="2400" baseline="-25000" dirty="0" err="1"/>
              <a:t>F</a:t>
            </a:r>
            <a:r>
              <a:rPr lang="en-US" altLang="zh-TW" sz="2400" dirty="0" smtClean="0"/>
              <a:t>(t)=0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28649" y="5118922"/>
            <a:ext cx="8015289" cy="505591"/>
            <a:chOff x="628649" y="5118922"/>
            <a:chExt cx="8015289" cy="505591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451983"/>
                </p:ext>
              </p:extLst>
            </p:nvPr>
          </p:nvGraphicFramePr>
          <p:xfrm>
            <a:off x="4046538" y="5121275"/>
            <a:ext cx="45974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85" name="方程式" r:id="rId16" imgW="2349360" imgH="241200" progId="Equation.3">
                    <p:embed/>
                  </p:oleObj>
                </mc:Choice>
                <mc:Fallback>
                  <p:oleObj name="方程式" r:id="rId16" imgW="234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6538" y="5121275"/>
                          <a:ext cx="45974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字方塊 21"/>
            <p:cNvSpPr txBox="1"/>
            <p:nvPr/>
          </p:nvSpPr>
          <p:spPr>
            <a:xfrm>
              <a:off x="628649" y="5118922"/>
              <a:ext cx="3609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Complete response </a:t>
              </a:r>
              <a:r>
                <a:rPr lang="en-US" altLang="zh-TW" sz="2400" dirty="0" err="1" smtClean="0"/>
                <a:t>i</a:t>
              </a:r>
              <a:r>
                <a:rPr lang="en-US" altLang="zh-TW" sz="2400" baseline="-25000" dirty="0" err="1" smtClean="0"/>
                <a:t>L</a:t>
              </a:r>
              <a:r>
                <a:rPr lang="en-US" altLang="zh-TW" sz="2400" dirty="0" smtClean="0"/>
                <a:t>(t):</a:t>
              </a:r>
              <a:endParaRPr lang="zh-TW" altLang="en-US" sz="24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5222170" y="5772779"/>
            <a:ext cx="34967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Two unknown variables, so two initial conditions.</a:t>
            </a:r>
            <a:endParaRPr lang="zh-TW" altLang="en-US" sz="2400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47165"/>
              </p:ext>
            </p:extLst>
          </p:nvPr>
        </p:nvGraphicFramePr>
        <p:xfrm>
          <a:off x="5224934" y="69997"/>
          <a:ext cx="2684636" cy="71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方程式" r:id="rId18" imgW="1650960" imgH="393480" progId="Equation.3">
                  <p:embed/>
                </p:oleObj>
              </mc:Choice>
              <mc:Fallback>
                <p:oleObj name="方程式" r:id="rId18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934" y="69997"/>
                        <a:ext cx="2684636" cy="717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4666743" y="787768"/>
            <a:ext cx="3551518" cy="713818"/>
            <a:chOff x="4666743" y="787768"/>
            <a:chExt cx="3551518" cy="713818"/>
          </a:xfrm>
        </p:grpSpPr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125156"/>
                </p:ext>
              </p:extLst>
            </p:nvPr>
          </p:nvGraphicFramePr>
          <p:xfrm>
            <a:off x="5224934" y="787768"/>
            <a:ext cx="2993327" cy="713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87" name="方程式" r:id="rId20" imgW="1434960" imgH="393480" progId="Equation.3">
                    <p:embed/>
                  </p:oleObj>
                </mc:Choice>
                <mc:Fallback>
                  <p:oleObj name="方程式" r:id="rId20" imgW="1434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934" y="787768"/>
                          <a:ext cx="2993327" cy="7138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向右箭號 25"/>
            <p:cNvSpPr/>
            <p:nvPr/>
          </p:nvSpPr>
          <p:spPr>
            <a:xfrm>
              <a:off x="4666743" y="938756"/>
              <a:ext cx="458982" cy="4418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3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9.11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2496" y="3736039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Initial condition</a:t>
            </a:r>
            <a:endParaRPr lang="zh-TW" altLang="en-US" sz="2400" dirty="0"/>
          </a:p>
        </p:txBody>
      </p:sp>
      <p:pic>
        <p:nvPicPr>
          <p:cNvPr id="10" name="圖片 7" descr="09-2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4" y="4428396"/>
            <a:ext cx="3149218" cy="19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64380" y="5414570"/>
            <a:ext cx="78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/>
              <a:t>30V</a:t>
            </a:r>
            <a:endParaRPr lang="zh-TW" altLang="en-US" sz="24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3324265" y="5453207"/>
            <a:ext cx="347729" cy="412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652068" y="4915819"/>
            <a:ext cx="622335" cy="6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515823" y="4159507"/>
            <a:ext cx="88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short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73691" y="5459233"/>
            <a:ext cx="88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open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11440"/>
              </p:ext>
            </p:extLst>
          </p:nvPr>
        </p:nvGraphicFramePr>
        <p:xfrm>
          <a:off x="4520623" y="4351318"/>
          <a:ext cx="121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5" name="方程式" r:id="rId5" imgW="609480" imgH="228600" progId="Equation.3">
                  <p:embed/>
                </p:oleObj>
              </mc:Choice>
              <mc:Fallback>
                <p:oleObj name="方程式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623" y="4351318"/>
                        <a:ext cx="121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836273"/>
              </p:ext>
            </p:extLst>
          </p:nvPr>
        </p:nvGraphicFramePr>
        <p:xfrm>
          <a:off x="4460048" y="4915819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6" name="方程式" r:id="rId7" imgW="723600" imgH="241200" progId="Equation.3">
                  <p:embed/>
                </p:oleObj>
              </mc:Choice>
              <mc:Fallback>
                <p:oleObj name="方程式" r:id="rId7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048" y="4915819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6109046" y="4394027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6132045" y="4966139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54510"/>
              </p:ext>
            </p:extLst>
          </p:nvPr>
        </p:nvGraphicFramePr>
        <p:xfrm>
          <a:off x="6720740" y="4312624"/>
          <a:ext cx="1217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7" name="方程式" r:id="rId9" imgW="609480" imgH="228600" progId="Equation.3">
                  <p:embed/>
                </p:oleObj>
              </mc:Choice>
              <mc:Fallback>
                <p:oleObj name="方程式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740" y="4312624"/>
                        <a:ext cx="1217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39299"/>
              </p:ext>
            </p:extLst>
          </p:nvPr>
        </p:nvGraphicFramePr>
        <p:xfrm>
          <a:off x="6720740" y="4888397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8" name="方程式" r:id="rId11" imgW="723600" imgH="241200" progId="Equation.3">
                  <p:embed/>
                </p:oleObj>
              </mc:Choice>
              <mc:Fallback>
                <p:oleObj name="方程式" r:id="rId11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740" y="4888397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36292"/>
              </p:ext>
            </p:extLst>
          </p:nvPr>
        </p:nvGraphicFramePr>
        <p:xfrm>
          <a:off x="4520623" y="5467004"/>
          <a:ext cx="12430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9" name="方程式" r:id="rId13" imgW="622080" imgH="241200" progId="Equation.3">
                  <p:embed/>
                </p:oleObj>
              </mc:Choice>
              <mc:Fallback>
                <p:oleObj name="方程式" r:id="rId13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623" y="5467004"/>
                        <a:ext cx="12430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6125709" y="5543244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77661"/>
              </p:ext>
            </p:extLst>
          </p:nvPr>
        </p:nvGraphicFramePr>
        <p:xfrm>
          <a:off x="6720740" y="5426924"/>
          <a:ext cx="1495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0" name="方程式" r:id="rId15" imgW="749160" imgH="241200" progId="Equation.3">
                  <p:embed/>
                </p:oleObj>
              </mc:Choice>
              <mc:Fallback>
                <p:oleObj name="方程式" r:id="rId15" imgW="74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740" y="5426924"/>
                        <a:ext cx="1495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0631"/>
              </p:ext>
            </p:extLst>
          </p:nvPr>
        </p:nvGraphicFramePr>
        <p:xfrm>
          <a:off x="4500263" y="6031621"/>
          <a:ext cx="159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1" name="方程式" r:id="rId17" imgW="799920" imgH="228600" progId="Equation.3">
                  <p:embed/>
                </p:oleObj>
              </mc:Choice>
              <mc:Fallback>
                <p:oleObj name="方程式" r:id="rId17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263" y="6031621"/>
                        <a:ext cx="1598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向右箭號 28"/>
          <p:cNvSpPr/>
          <p:nvPr/>
        </p:nvSpPr>
        <p:spPr>
          <a:xfrm>
            <a:off x="6134186" y="6096663"/>
            <a:ext cx="463640" cy="32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18725"/>
              </p:ext>
            </p:extLst>
          </p:nvPr>
        </p:nvGraphicFramePr>
        <p:xfrm>
          <a:off x="6771117" y="6031621"/>
          <a:ext cx="1722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2" name="方程式" r:id="rId19" imgW="863280" imgH="228600" progId="Equation.3">
                  <p:embed/>
                </p:oleObj>
              </mc:Choice>
              <mc:Fallback>
                <p:oleObj name="方程式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117" y="6031621"/>
                        <a:ext cx="1722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圖片 7" descr="09-2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1759"/>
            <a:ext cx="3609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5"/>
          <p:cNvGraphicFramePr>
            <a:graphicFrameLocks noChangeAspect="1"/>
          </p:cNvGraphicFramePr>
          <p:nvPr>
            <p:extLst/>
          </p:nvPr>
        </p:nvGraphicFramePr>
        <p:xfrm>
          <a:off x="4726546" y="1551749"/>
          <a:ext cx="3681413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3" name="方程式" r:id="rId21" imgW="1841400" imgH="888840" progId="Equation.3">
                  <p:embed/>
                </p:oleObj>
              </mc:Choice>
              <mc:Fallback>
                <p:oleObj name="方程式" r:id="rId21" imgW="1841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46" y="1551749"/>
                        <a:ext cx="3681413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5584"/>
              </p:ext>
            </p:extLst>
          </p:nvPr>
        </p:nvGraphicFramePr>
        <p:xfrm>
          <a:off x="4752304" y="3455617"/>
          <a:ext cx="2116463" cy="4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4" name="方程式" r:id="rId23" imgW="927000" imgH="215640" progId="Equation.3">
                  <p:embed/>
                </p:oleObj>
              </mc:Choice>
              <mc:Fallback>
                <p:oleObj name="方程式" r:id="rId23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304" y="3455617"/>
                        <a:ext cx="2116463" cy="4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989529"/>
              </p:ext>
            </p:extLst>
          </p:nvPr>
        </p:nvGraphicFramePr>
        <p:xfrm>
          <a:off x="390265" y="4434661"/>
          <a:ext cx="723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5" name="方程式" r:id="rId25" imgW="317160" imgH="177480" progId="Equation.3">
                  <p:embed/>
                </p:oleObj>
              </mc:Choice>
              <mc:Fallback>
                <p:oleObj name="方程式" r:id="rId25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65" y="4434661"/>
                        <a:ext cx="723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1" grpId="0" animBg="1"/>
      <p:bldP spid="22" grpId="0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1035</Words>
  <Application>Microsoft Office PowerPoint</Application>
  <PresentationFormat>如螢幕大小 (4:3)</PresentationFormat>
  <Paragraphs>291</Paragraphs>
  <Slides>70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70</vt:i4>
      </vt:variant>
    </vt:vector>
  </HeadingPairs>
  <TitlesOfParts>
    <vt:vector size="77" baseType="lpstr">
      <vt:lpstr>新細明體</vt:lpstr>
      <vt:lpstr>Arial</vt:lpstr>
      <vt:lpstr>Calibri</vt:lpstr>
      <vt:lpstr>Calibri Light</vt:lpstr>
      <vt:lpstr>Office 佈景主題</vt:lpstr>
      <vt:lpstr>方程式</vt:lpstr>
      <vt:lpstr>Microsoft 方程式編輯器 3.0</vt:lpstr>
      <vt:lpstr>Lecture 14 Second-order Circuits (2)</vt:lpstr>
      <vt:lpstr> Second-Order Circuits Solving by differential equation</vt:lpstr>
      <vt:lpstr>Second-order Circuits</vt:lpstr>
      <vt:lpstr>Review Step 1:  List Differential Equations</vt:lpstr>
      <vt:lpstr>Review Step 2:  Natural Response</vt:lpstr>
      <vt:lpstr>PowerPoint 簡報</vt:lpstr>
      <vt:lpstr>Example 9.11</vt:lpstr>
      <vt:lpstr>Example 9.11</vt:lpstr>
      <vt:lpstr>Example 9.11</vt:lpstr>
      <vt:lpstr>Example 9.11</vt:lpstr>
      <vt:lpstr>Example 9.11</vt:lpstr>
      <vt:lpstr>Example 9.12</vt:lpstr>
      <vt:lpstr>Example 9.12</vt:lpstr>
      <vt:lpstr>Example 9.12</vt:lpstr>
      <vt:lpstr>Example 9.12</vt:lpstr>
      <vt:lpstr>Example 9.12</vt:lpstr>
      <vt:lpstr>Example 9.12</vt:lpstr>
      <vt:lpstr>Example 9.12</vt:lpstr>
      <vt:lpstr>Example 9.12</vt:lpstr>
      <vt:lpstr>Non-constant Input</vt:lpstr>
      <vt:lpstr>Non-constant Input</vt:lpstr>
      <vt:lpstr>Non-constant Input</vt:lpstr>
      <vt:lpstr>Non-constant Input</vt:lpstr>
      <vt:lpstr> Second-Order Circuits Zero Input + Zero State  &amp; Superposition</vt:lpstr>
      <vt:lpstr>Review: Zero Input + Zero State</vt:lpstr>
      <vt:lpstr>Example 1 </vt:lpstr>
      <vt:lpstr>Example 1 </vt:lpstr>
      <vt:lpstr>Example 1 </vt:lpstr>
      <vt:lpstr>Example 1 </vt:lpstr>
      <vt:lpstr>Example 1 </vt:lpstr>
      <vt:lpstr>Example 1 </vt:lpstr>
      <vt:lpstr>Example 1 </vt:lpstr>
      <vt:lpstr>Example 1 – Differential Equation </vt:lpstr>
      <vt:lpstr>Example 1 – Differential Equation </vt:lpstr>
      <vt:lpstr>Example 1 – Differential Equation </vt:lpstr>
      <vt:lpstr>Example 2 </vt:lpstr>
      <vt:lpstr>Example 2 </vt:lpstr>
      <vt:lpstr>Example 2 –  Method 1 for Zero State</vt:lpstr>
      <vt:lpstr>Example 2 –  Method 1 for Zero State</vt:lpstr>
      <vt:lpstr>Example 2 –  Method 2 for Zero State</vt:lpstr>
      <vt:lpstr>Example 2 –  Method 2 for Zero State</vt:lpstr>
      <vt:lpstr>Example 2 –  Method 2 for Zero State</vt:lpstr>
      <vt:lpstr>Example 2 –  Method 2 for Zero State</vt:lpstr>
      <vt:lpstr>Example 2 –  Method 2 for Zero State</vt:lpstr>
      <vt:lpstr>Example 2 –  Method 3 for Zero State</vt:lpstr>
      <vt:lpstr>Example 2 –  Method 3 for Zero State</vt:lpstr>
      <vt:lpstr>Example 2 –  Method 4 for Zero State</vt:lpstr>
      <vt:lpstr>Example 2 –  Method 4 for Zero State</vt:lpstr>
      <vt:lpstr>Example 2</vt:lpstr>
      <vt:lpstr>Example 2</vt:lpstr>
      <vt:lpstr>Example 2 –  Checked by Differential Equation</vt:lpstr>
      <vt:lpstr>Example 3</vt:lpstr>
      <vt:lpstr>Example 3  – Method 1: Differential Equation </vt:lpstr>
      <vt:lpstr>Example 3  – Method 1: Differential Equation </vt:lpstr>
      <vt:lpstr>Example 3  – Method 2: Integrating Step Responses</vt:lpstr>
      <vt:lpstr>Example 3  – Method 2: Integrating Step Responses</vt:lpstr>
      <vt:lpstr>Example 3  – Method 3: Differentiate the sources</vt:lpstr>
      <vt:lpstr>Example 3  – Method 3: Differentiate the sources</vt:lpstr>
      <vt:lpstr>Example 3  – Method 3: Differentiate the sources</vt:lpstr>
      <vt:lpstr>Announcement</vt:lpstr>
      <vt:lpstr>Homework</vt:lpstr>
      <vt:lpstr>Homework</vt:lpstr>
      <vt:lpstr>Homework</vt:lpstr>
      <vt:lpstr>Thank You!</vt:lpstr>
      <vt:lpstr>Homework</vt:lpstr>
      <vt:lpstr>Homework</vt:lpstr>
      <vt:lpstr>Homework</vt:lpstr>
      <vt:lpstr>Appendix</vt:lpstr>
      <vt:lpstr>Higher order?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211</cp:revision>
  <dcterms:created xsi:type="dcterms:W3CDTF">2014-10-18T06:44:01Z</dcterms:created>
  <dcterms:modified xsi:type="dcterms:W3CDTF">2014-11-14T12:26:42Z</dcterms:modified>
</cp:coreProperties>
</file>